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5"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2"/>
    <p:sldMasterId id="2147483674" r:id="rId3"/>
  </p:sldMasterIdLst>
  <p:notesMasterIdLst>
    <p:notesMasterId r:id="rId29"/>
  </p:notesMasterIdLst>
  <p:sldIdLst>
    <p:sldId id="257" r:id="rId4"/>
    <p:sldId id="280" r:id="rId5"/>
    <p:sldId id="270" r:id="rId6"/>
    <p:sldId id="271" r:id="rId7"/>
    <p:sldId id="269" r:id="rId8"/>
    <p:sldId id="272" r:id="rId9"/>
    <p:sldId id="273" r:id="rId10"/>
    <p:sldId id="274" r:id="rId11"/>
    <p:sldId id="275" r:id="rId12"/>
    <p:sldId id="276" r:id="rId13"/>
    <p:sldId id="277" r:id="rId14"/>
    <p:sldId id="278" r:id="rId15"/>
    <p:sldId id="279" r:id="rId16"/>
    <p:sldId id="281" r:id="rId17"/>
    <p:sldId id="282" r:id="rId18"/>
    <p:sldId id="283" r:id="rId19"/>
    <p:sldId id="284" r:id="rId20"/>
    <p:sldId id="285" r:id="rId21"/>
    <p:sldId id="286" r:id="rId22"/>
    <p:sldId id="287" r:id="rId23"/>
    <p:sldId id="288" r:id="rId24"/>
    <p:sldId id="289" r:id="rId25"/>
    <p:sldId id="290" r:id="rId26"/>
    <p:sldId id="291" r:id="rId27"/>
    <p:sldId id="292"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8"/>
    <p:restoredTop sz="94595"/>
  </p:normalViewPr>
  <p:slideViewPr>
    <p:cSldViewPr>
      <p:cViewPr varScale="1">
        <p:scale>
          <a:sx n="89" d="100"/>
          <a:sy n="89" d="100"/>
        </p:scale>
        <p:origin x="1744" y="17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7.xml"/><Relationship Id="rId21" Type="http://schemas.openxmlformats.org/officeDocument/2006/relationships/slide" Target="slides/slide18.xml"/><Relationship Id="rId22" Type="http://schemas.openxmlformats.org/officeDocument/2006/relationships/slide" Target="slides/slide19.xml"/><Relationship Id="rId23" Type="http://schemas.openxmlformats.org/officeDocument/2006/relationships/slide" Target="slides/slide20.xml"/><Relationship Id="rId24" Type="http://schemas.openxmlformats.org/officeDocument/2006/relationships/slide" Target="slides/slide21.xml"/><Relationship Id="rId25" Type="http://schemas.openxmlformats.org/officeDocument/2006/relationships/slide" Target="slides/slide22.xml"/><Relationship Id="rId26" Type="http://schemas.openxmlformats.org/officeDocument/2006/relationships/slide" Target="slides/slide23.xml"/><Relationship Id="rId27" Type="http://schemas.openxmlformats.org/officeDocument/2006/relationships/slide" Target="slides/slide24.xml"/><Relationship Id="rId28" Type="http://schemas.openxmlformats.org/officeDocument/2006/relationships/slide" Target="slides/slide25.xml"/><Relationship Id="rId29" Type="http://schemas.openxmlformats.org/officeDocument/2006/relationships/notesMaster" Target="notesMasters/notesMaster1.xml"/><Relationship Id="rId1" Type="http://schemas.openxmlformats.org/officeDocument/2006/relationships/customXml" Target="../customXml/item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 Target="slides/slide1.xml"/><Relationship Id="rId5" Type="http://schemas.openxmlformats.org/officeDocument/2006/relationships/slide" Target="slides/slide2.xml"/><Relationship Id="rId30" Type="http://schemas.openxmlformats.org/officeDocument/2006/relationships/presProps" Target="presProps.xml"/><Relationship Id="rId31" Type="http://schemas.openxmlformats.org/officeDocument/2006/relationships/viewProps" Target="viewProps.xml"/><Relationship Id="rId32" Type="http://schemas.openxmlformats.org/officeDocument/2006/relationships/theme" Target="theme/theme1.xml"/><Relationship Id="rId9" Type="http://schemas.openxmlformats.org/officeDocument/2006/relationships/slide" Target="slides/slide6.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 Id="rId33" Type="http://schemas.openxmlformats.org/officeDocument/2006/relationships/tableStyles" Target="tableStyles.xml"/><Relationship Id="rId10" Type="http://schemas.openxmlformats.org/officeDocument/2006/relationships/slide" Target="slides/slide7.xml"/><Relationship Id="rId11" Type="http://schemas.openxmlformats.org/officeDocument/2006/relationships/slide" Target="slides/slide8.xml"/><Relationship Id="rId12" Type="http://schemas.openxmlformats.org/officeDocument/2006/relationships/slide" Target="slides/slide9.xml"/><Relationship Id="rId13" Type="http://schemas.openxmlformats.org/officeDocument/2006/relationships/slide" Target="slides/slide10.xml"/><Relationship Id="rId14" Type="http://schemas.openxmlformats.org/officeDocument/2006/relationships/slide" Target="slides/slide11.xml"/><Relationship Id="rId15" Type="http://schemas.openxmlformats.org/officeDocument/2006/relationships/slide" Target="slides/slide12.xml"/><Relationship Id="rId16" Type="http://schemas.openxmlformats.org/officeDocument/2006/relationships/slide" Target="slides/slide13.xml"/><Relationship Id="rId17" Type="http://schemas.openxmlformats.org/officeDocument/2006/relationships/slide" Target="slides/slide14.xml"/><Relationship Id="rId18" Type="http://schemas.openxmlformats.org/officeDocument/2006/relationships/slide" Target="slides/slide15.xml"/><Relationship Id="rId19" Type="http://schemas.openxmlformats.org/officeDocument/2006/relationships/slide" Target="slides/slide1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1566858-6533-47C5-A008-48B7E0B61016}" type="datetimeFigureOut">
              <a:rPr lang="en-US" smtClean="0"/>
              <a:t>11/4/16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F55B13B-AB11-4E77-BAA8-F3086792A40E}" type="slidenum">
              <a:rPr lang="en-US" smtClean="0"/>
              <a:t>‹#›</a:t>
            </a:fld>
            <a:endParaRPr lang="en-US"/>
          </a:p>
        </p:txBody>
      </p:sp>
    </p:spTree>
    <p:extLst>
      <p:ext uri="{BB962C8B-B14F-4D97-AF65-F5344CB8AC3E}">
        <p14:creationId xmlns:p14="http://schemas.microsoft.com/office/powerpoint/2010/main" val="39870936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11/4/16 9:19 AM</a:t>
            </a:fld>
            <a:endParaRPr lang="en-US" dirty="0"/>
          </a:p>
        </p:txBody>
      </p:sp>
      <p:sp>
        <p:nvSpPr>
          <p:cNvPr id="6" name="Footer Placeholder 5"/>
          <p:cNvSpPr>
            <a:spLocks noGrp="1"/>
          </p:cNvSpPr>
          <p:nvPr>
            <p:ph type="ftr" sz="quarter" idx="12"/>
          </p:nvPr>
        </p:nvSpPr>
        <p:spPr>
          <a:xfrm>
            <a:off x="0" y="8685213"/>
            <a:ext cx="6172200" cy="457200"/>
          </a:xfrm>
        </p:spPr>
        <p:txBody>
          <a:bodyPr/>
          <a:lstStyle/>
          <a:p>
            <a:r>
              <a:rPr lang="en-US" sz="500" dirty="0" smtClean="0">
                <a:solidFill>
                  <a:srgbClr val="000000"/>
                </a:solidFill>
              </a:rPr>
              <a:t>© 2007 Microsoft Corporation. All rights reserved. Microsoft, Windows, Windows Vista and other product names are or may be registered trademarks and/or trademarks in the U.S. and/or other countries.</a:t>
            </a:r>
          </a:p>
          <a:p>
            <a:r>
              <a:rPr lang="en-US" sz="500" dirty="0" smtClean="0">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rPr>
            </a:br>
            <a:r>
              <a:rPr lang="en-US" sz="500" dirty="0" smtClean="0">
                <a:solidFill>
                  <a:srgbClr val="000000"/>
                </a:solidFill>
              </a:rPr>
              <a:t>MICROSOFT MAKES NO WARRANTIES, EXPRESS, IMPLIED OR STATUTORY, AS TO THE INFORMATION IN THIS PRESENTATION.</a:t>
            </a:r>
          </a:p>
          <a:p>
            <a:endParaRPr lang="en-US" sz="500" dirty="0"/>
          </a:p>
        </p:txBody>
      </p:sp>
      <p:sp>
        <p:nvSpPr>
          <p:cNvPr id="7" name="Slide Number Placeholder 6"/>
          <p:cNvSpPr>
            <a:spLocks noGrp="1"/>
          </p:cNvSpPr>
          <p:nvPr>
            <p:ph type="sldNum" sz="quarter" idx="13"/>
          </p:nvPr>
        </p:nvSpPr>
        <p:spPr>
          <a:xfrm>
            <a:off x="6172199" y="8685213"/>
            <a:ext cx="684213" cy="457200"/>
          </a:xfrm>
        </p:spPr>
        <p:txBody>
          <a:bodyPr/>
          <a:lstStyle/>
          <a:p>
            <a:fld id="{EC87E0CF-87F6-4B58-B8B8-DCAB2DAAF3CA}" type="slidenum">
              <a:rPr lang="en-US" smtClean="0"/>
              <a:pPr/>
              <a:t>1</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30250" y="1905000"/>
            <a:ext cx="7681913" cy="1523495"/>
          </a:xfrm>
        </p:spPr>
        <p:txBody>
          <a:bodyPr>
            <a:noAutofit/>
          </a:bodyPr>
          <a:lstStyle>
            <a:lvl1pPr>
              <a:lnSpc>
                <a:spcPct val="90000"/>
              </a:lnSpc>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730249" y="4344988"/>
            <a:ext cx="7681913"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2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3_Title and Content">
    <p:bg bwMode="black">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381000" y="1411553"/>
            <a:ext cx="8382000" cy="2200602"/>
          </a:xfrm>
        </p:spPr>
        <p:txBody>
          <a:bodyPr/>
          <a:lstStyle>
            <a:lvl1pPr>
              <a:buClr>
                <a:schemeClr val="tx1"/>
              </a:buClr>
              <a:buSzPct val="70000"/>
              <a:buFont typeface="Wingdings" pitchFamily="2" charset="2"/>
              <a:buChar char="l"/>
              <a:defRPr/>
            </a:lvl1pPr>
            <a:lvl2pPr>
              <a:buClr>
                <a:schemeClr val="tx1"/>
              </a:buClr>
              <a:buSzPct val="70000"/>
              <a:buFont typeface="Wingdings" pitchFamily="2" charset="2"/>
              <a:buChar char="l"/>
              <a:defRPr/>
            </a:lvl2pPr>
            <a:lvl3pPr>
              <a:buClr>
                <a:schemeClr val="tx1"/>
              </a:buClr>
              <a:buSzPct val="70000"/>
              <a:buFont typeface="Wingdings" pitchFamily="2" charset="2"/>
              <a:buChar char="l"/>
              <a:defRPr/>
            </a:lvl3pPr>
            <a:lvl4pPr>
              <a:buClr>
                <a:schemeClr val="tx1"/>
              </a:buClr>
              <a:buSzPct val="70000"/>
              <a:buFont typeface="Wingdings" pitchFamily="2" charset="2"/>
              <a:buChar char="l"/>
              <a:defRPr/>
            </a:lvl4pPr>
            <a:lvl5pPr>
              <a:buClr>
                <a:schemeClr val="tx1"/>
              </a:buClr>
              <a:buSzPct val="70000"/>
              <a:buFont typeface="Wingdings" pitchFamily="2" charset="2"/>
              <a:buChar char="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0" y="6238875"/>
            <a:ext cx="9144001" cy="619125"/>
          </a:xfrm>
          <a:solidFill>
            <a:srgbClr val="FFFF99"/>
          </a:solidFill>
        </p:spPr>
        <p:txBody>
          <a:bodyPr wrap="square" lIns="152394" tIns="76197" rIns="152394" bIns="76197" anchor="b" anchorCtr="0">
            <a:noAutofit/>
          </a:bodyPr>
          <a:lstStyle>
            <a:lvl1pPr algn="r">
              <a:buFont typeface="Arial" pitchFamily="34" charset="0"/>
              <a:buNone/>
              <a:defRPr>
                <a:solidFill>
                  <a:srgbClr val="000000"/>
                </a:solidFill>
                <a:effectLst/>
                <a:latin typeface="+mj-lt"/>
              </a:defRPr>
            </a:lvl1pPr>
          </a:lstStyle>
          <a:p>
            <a:pPr lvl="0"/>
            <a:r>
              <a:rPr lang="en-US" smtClean="0"/>
              <a:t>Click to edit Master text styles</a:t>
            </a:r>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Demo, Video etc. &quot;special&quot; slides">
    <p:spTree>
      <p:nvGrpSpPr>
        <p:cNvPr id="1" name=""/>
        <p:cNvGrpSpPr/>
        <p:nvPr/>
      </p:nvGrpSpPr>
      <p:grpSpPr>
        <a:xfrm>
          <a:off x="0" y="0"/>
          <a:ext cx="0" cy="0"/>
          <a:chOff x="0" y="0"/>
          <a:chExt cx="0" cy="0"/>
        </a:xfrm>
      </p:grpSpPr>
      <p:sp>
        <p:nvSpPr>
          <p:cNvPr id="2" name="Title 1"/>
          <p:cNvSpPr>
            <a:spLocks noGrp="1"/>
          </p:cNvSpPr>
          <p:nvPr>
            <p:ph type="ctrTitle"/>
          </p:nvPr>
        </p:nvSpPr>
        <p:spPr>
          <a:xfrm>
            <a:off x="1369219" y="649805"/>
            <a:ext cx="7043208" cy="1523494"/>
          </a:xfrm>
        </p:spPr>
        <p:txBody>
          <a:bodyPr anchor="ctr" anchorCtr="0">
            <a:noAutofit/>
          </a:bodyPr>
          <a:lstStyle>
            <a:lvl1pPr>
              <a:lnSpc>
                <a:spcPct val="90000"/>
              </a:lnSpc>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368955" y="4344988"/>
            <a:ext cx="7043208"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722049" y="2355850"/>
            <a:ext cx="7690114" cy="1384994"/>
          </a:xfrm>
        </p:spPr>
        <p:txBody>
          <a:bodyPr anchor="t" anchorCtr="0">
            <a:noAutofit/>
            <a:scene3d>
              <a:camera prst="orthographicFront"/>
              <a:lightRig rig="flat" dir="t"/>
            </a:scene3d>
            <a:sp3d extrusionH="88900" contourW="2540">
              <a:bevelT w="38100" h="31750"/>
              <a:contourClr>
                <a:srgbClr val="F4A234"/>
              </a:contourClr>
            </a:sp3d>
          </a:bodyPr>
          <a:lstStyle>
            <a:lvl1pPr marL="0" indent="0" algn="l">
              <a:buFont typeface="Arial" pitchFamily="34" charset="0"/>
              <a:buNone/>
              <a:defRPr kumimoji="0" lang="en-US" sz="10000" b="1" i="1" u="none" strike="noStrike" kern="1200" cap="none" spc="-642" normalizeH="0" baseline="0" noProof="0" dirty="0" smtClean="0">
                <a:ln w="11430"/>
                <a:gradFill>
                  <a:gsLst>
                    <a:gs pos="0">
                      <a:srgbClr val="FF9929">
                        <a:lumMod val="20000"/>
                        <a:lumOff val="80000"/>
                      </a:srgbClr>
                    </a:gs>
                    <a:gs pos="28000">
                      <a:srgbClr val="F8F57B"/>
                    </a:gs>
                    <a:gs pos="62000">
                      <a:srgbClr val="D5B953"/>
                    </a:gs>
                    <a:gs pos="88000">
                      <a:srgbClr val="D1943B"/>
                    </a:gs>
                  </a:gsLst>
                  <a:lin ang="5400000"/>
                </a:gradFill>
                <a:effectLst>
                  <a:outerShdw blurRad="50800" dist="39000" dir="5460000" algn="tl">
                    <a:srgbClr val="000000">
                      <a:alpha val="38000"/>
                    </a:srgbClr>
                  </a:outerShdw>
                </a:effectLst>
                <a:uLnTx/>
                <a:uFillTx/>
                <a:latin typeface="+mn-lt"/>
                <a:ea typeface="+mn-ea"/>
                <a:cs typeface="+mn-cs"/>
              </a:defRPr>
            </a:lvl1pPr>
          </a:lstStyle>
          <a:p>
            <a:pPr lvl="0"/>
            <a:r>
              <a:rPr lang="en-US" dirty="0" smtClean="0"/>
              <a:t>click to…</a:t>
            </a:r>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Use for slides with Software Co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722313" y="1905000"/>
            <a:ext cx="8040688" cy="193899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spTree>
      <p:nvGrpSpPr>
        <p:cNvPr id="1" name=""/>
        <p:cNvGrpSpPr/>
        <p:nvPr/>
      </p:nvGrpSpPr>
      <p:grpSpPr>
        <a:xfrm>
          <a:off x="0" y="0"/>
          <a:ext cx="0" cy="0"/>
          <a:chOff x="0" y="0"/>
          <a:chExt cx="0" cy="0"/>
        </a:xfrm>
      </p:grpSpPr>
      <p:sp>
        <p:nvSpPr>
          <p:cNvPr id="2" name="Title 1"/>
          <p:cNvSpPr>
            <a:spLocks noGrp="1"/>
          </p:cNvSpPr>
          <p:nvPr>
            <p:ph type="ctrTitle"/>
          </p:nvPr>
        </p:nvSpPr>
        <p:spPr>
          <a:xfrm>
            <a:off x="1369219" y="649805"/>
            <a:ext cx="7043208" cy="1523494"/>
          </a:xfrm>
        </p:spPr>
        <p:txBody>
          <a:bodyPr anchor="ctr" anchorCtr="0">
            <a:noAutofit/>
          </a:bodyPr>
          <a:lstStyle>
            <a:lvl1pPr>
              <a:lnSpc>
                <a:spcPct val="90000"/>
              </a:lnSpc>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1368955" y="4344988"/>
            <a:ext cx="7043208" cy="461665"/>
          </a:xfrm>
        </p:spPr>
        <p:txBody>
          <a:bodyPr>
            <a:noAutofit/>
          </a:bodyPr>
          <a:lstStyle>
            <a:lvl1pPr marL="0" indent="0" algn="l">
              <a:lnSpc>
                <a:spcPct val="90000"/>
              </a:lnSpc>
              <a:spcBef>
                <a:spcPts val="0"/>
              </a:spcBef>
              <a:buNone/>
              <a:defRPr>
                <a:solidFill>
                  <a:schemeClr val="tx1">
                    <a:tint val="75000"/>
                  </a:schemeClr>
                </a:soli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7" name="Text Placeholder 6"/>
          <p:cNvSpPr>
            <a:spLocks noGrp="1"/>
          </p:cNvSpPr>
          <p:nvPr>
            <p:ph type="body" sz="quarter" idx="10" hasCustomPrompt="1"/>
          </p:nvPr>
        </p:nvSpPr>
        <p:spPr>
          <a:xfrm>
            <a:off x="722049" y="2355850"/>
            <a:ext cx="7690114" cy="1384994"/>
          </a:xfrm>
        </p:spPr>
        <p:txBody>
          <a:bodyPr anchor="t" anchorCtr="0">
            <a:noAutofit/>
            <a:scene3d>
              <a:camera prst="orthographicFront"/>
              <a:lightRig rig="flat" dir="t"/>
            </a:scene3d>
            <a:sp3d extrusionH="88900" contourW="2540">
              <a:bevelT w="38100" h="31750"/>
              <a:contourClr>
                <a:srgbClr val="F4A234"/>
              </a:contourClr>
            </a:sp3d>
          </a:bodyPr>
          <a:lstStyle>
            <a:lvl1pPr marL="0" indent="0" algn="l">
              <a:buFont typeface="Arial" pitchFamily="34" charset="0"/>
              <a:buNone/>
              <a:defRPr kumimoji="0" lang="en-US" sz="10000" b="1" i="1" u="none" strike="noStrike" kern="1200" cap="none" spc="-642" normalizeH="0" baseline="0" noProof="0" dirty="0" smtClean="0">
                <a:ln w="11430"/>
                <a:gradFill>
                  <a:gsLst>
                    <a:gs pos="0">
                      <a:srgbClr val="FF9929">
                        <a:lumMod val="20000"/>
                        <a:lumOff val="80000"/>
                      </a:srgbClr>
                    </a:gs>
                    <a:gs pos="28000">
                      <a:srgbClr val="F8F57B"/>
                    </a:gs>
                    <a:gs pos="62000">
                      <a:srgbClr val="D5B953"/>
                    </a:gs>
                    <a:gs pos="88000">
                      <a:srgbClr val="D1943B"/>
                    </a:gs>
                  </a:gsLst>
                  <a:lin ang="5400000"/>
                </a:gradFill>
                <a:effectLst>
                  <a:outerShdw blurRad="50800" dist="39000" dir="5460000" algn="tl">
                    <a:srgbClr val="000000">
                      <a:alpha val="38000"/>
                    </a:srgbClr>
                  </a:outerShdw>
                </a:effectLst>
                <a:uLnTx/>
                <a:uFillTx/>
                <a:latin typeface="+mn-lt"/>
                <a:ea typeface="+mn-ea"/>
                <a:cs typeface="+mn-cs"/>
              </a:defRPr>
            </a:lvl1pPr>
          </a:lstStyle>
          <a:p>
            <a:pPr lvl="0"/>
            <a:r>
              <a:rPr lang="en-US" dirty="0" smtClean="0"/>
              <a:t>click to…</a:t>
            </a:r>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6" name="Text Placeholder 5"/>
          <p:cNvSpPr>
            <a:spLocks noGrp="1"/>
          </p:cNvSpPr>
          <p:nvPr>
            <p:ph type="body" sz="quarter" idx="10"/>
          </p:nvPr>
        </p:nvSpPr>
        <p:spPr>
          <a:xfrm>
            <a:off x="381000" y="1411552"/>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381000" y="1412875"/>
            <a:ext cx="8382000" cy="2210862"/>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1411553"/>
            <a:ext cx="4114800" cy="2129814"/>
          </a:xfrm>
        </p:spPr>
        <p:txBody>
          <a:bodyPr/>
          <a:lstStyle>
            <a:lvl1pPr marL="339976" indent="-339976">
              <a:lnSpc>
                <a:spcPct val="90000"/>
              </a:lnSpc>
              <a:defRPr sz="2800"/>
            </a:lvl1pPr>
            <a:lvl2pPr marL="673338" indent="-325424">
              <a:lnSpc>
                <a:spcPct val="90000"/>
              </a:lnSpc>
              <a:defRPr sz="2400"/>
            </a:lvl2pPr>
            <a:lvl3pPr marL="953785" indent="-288384">
              <a:lnSpc>
                <a:spcPct val="90000"/>
              </a:lnSpc>
              <a:defRPr sz="2000"/>
            </a:lvl3pPr>
            <a:lvl4pPr marL="1227618" indent="-273833">
              <a:lnSpc>
                <a:spcPct val="90000"/>
              </a:lnSpc>
              <a:defRPr sz="1800"/>
            </a:lvl4pPr>
            <a:lvl5pPr marL="1516002" indent="-280447">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411553"/>
            <a:ext cx="4114800" cy="2129814"/>
          </a:xfrm>
        </p:spPr>
        <p:txBody>
          <a:bodyPr/>
          <a:lstStyle>
            <a:lvl1pPr marL="347914" indent="-347914">
              <a:lnSpc>
                <a:spcPct val="90000"/>
              </a:lnSpc>
              <a:defRPr sz="2800"/>
            </a:lvl1pPr>
            <a:lvl2pPr marL="673338" indent="-339976">
              <a:lnSpc>
                <a:spcPct val="90000"/>
              </a:lnSpc>
              <a:defRPr sz="2400"/>
            </a:lvl2pPr>
            <a:lvl3pPr marL="961722" indent="-302936">
              <a:lnSpc>
                <a:spcPct val="90000"/>
              </a:lnSpc>
              <a:defRPr sz="2000"/>
            </a:lvl3pPr>
            <a:lvl4pPr marL="1227618" indent="-265896">
              <a:lnSpc>
                <a:spcPct val="90000"/>
              </a:lnSpc>
              <a:defRPr sz="1800"/>
            </a:lvl4pPr>
            <a:lvl5pPr marL="1516002" indent="-273833">
              <a:lnSpc>
                <a:spcPct val="90000"/>
              </a:lnSpc>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000" y="1411553"/>
            <a:ext cx="4114800"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80999" y="2174875"/>
            <a:ext cx="4114800" cy="1537344"/>
          </a:xfrm>
        </p:spPr>
        <p:txBody>
          <a:bodyPr/>
          <a:lstStyle>
            <a:lvl1pPr marL="281770" indent="-281770">
              <a:defRPr sz="2300"/>
            </a:lvl1pPr>
            <a:lvl2pPr marL="562218" indent="-265896">
              <a:defRPr sz="2000"/>
            </a:lvl2pPr>
            <a:lvl3pPr marL="813562" indent="-243407">
              <a:defRPr sz="1800"/>
            </a:lvl3pPr>
            <a:lvl4pPr marL="1050354" indent="-228856">
              <a:defRPr sz="1700"/>
            </a:lvl4pPr>
            <a:lvl5pPr marL="1279210" indent="-206367">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981" y="1411553"/>
            <a:ext cx="4117019" cy="692498"/>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174875"/>
            <a:ext cx="4117974" cy="1537344"/>
          </a:xfrm>
        </p:spPr>
        <p:txBody>
          <a:bodyPr/>
          <a:lstStyle>
            <a:lvl1pPr marL="296321" indent="-296321">
              <a:defRPr sz="2300"/>
            </a:lvl1pPr>
            <a:lvl2pPr marL="570155" indent="-273833">
              <a:defRPr sz="2000"/>
            </a:lvl2pPr>
            <a:lvl3pPr marL="821499" indent="-244730">
              <a:defRPr sz="1800"/>
            </a:lvl3pPr>
            <a:lvl4pPr marL="1050354" indent="-236793">
              <a:defRPr sz="1700"/>
            </a:lvl4pPr>
            <a:lvl5pPr marL="1279210" indent="-220919">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WALKIN - Prints in GRAYSCALE">
    <p:spTree>
      <p:nvGrpSpPr>
        <p:cNvPr id="1" name=""/>
        <p:cNvGrpSpPr/>
        <p:nvPr/>
      </p:nvGrpSpPr>
      <p:grpSpPr>
        <a:xfrm>
          <a:off x="0" y="0"/>
          <a:ext cx="0" cy="0"/>
          <a:chOff x="0" y="0"/>
          <a:chExt cx="0" cy="0"/>
        </a:xfrm>
      </p:grpSpPr>
    </p:spTree>
  </p:cSld>
  <p:clrMapOvr>
    <a:masterClrMapping/>
  </p:clrMapOvr>
  <p:transition>
    <p:fade/>
  </p:transitio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4" Type="http://schemas.openxmlformats.org/officeDocument/2006/relationships/image" Target="../media/image1.jpeg"/><Relationship Id="rId15" Type="http://schemas.openxmlformats.org/officeDocument/2006/relationships/image" Target="../media/image2.png"/><Relationship Id="rId16"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4.png"/><Relationship Id="rId1" Type="http://schemas.openxmlformats.org/officeDocument/2006/relationships/slideLayout" Target="../slideLayouts/slideLayout13.xml"/><Relationship Id="rId2"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381000" y="1412875"/>
            <a:ext cx="8382000" cy="2135969"/>
          </a:xfrm>
          <a:prstGeom prst="rect">
            <a:avLst/>
          </a:prstGeom>
        </p:spPr>
        <p:txBody>
          <a:bodyPr vert="horz"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61" r:id="rId12"/>
  </p:sldLayoutIdLst>
  <p:transition>
    <p:fade/>
  </p:transition>
  <p:txStyles>
    <p:titleStyle>
      <a:lvl1pPr algn="l" defTabSz="914363" rtl="0" eaLnBrk="1" latinLnBrk="0" hangingPunct="1">
        <a:lnSpc>
          <a:spcPct val="90000"/>
        </a:lnSpc>
        <a:spcBef>
          <a:spcPct val="0"/>
        </a:spcBef>
        <a:buNone/>
        <a:defRPr lang="en-US" sz="4800" b="0" kern="1200" cap="none" spc="-150"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mj-lt"/>
          <a:ea typeface="+mn-ea"/>
          <a:cs typeface="Arial" charset="0"/>
        </a:defRPr>
      </a:lvl1pPr>
    </p:titleStyle>
    <p:bodyStyle>
      <a:lvl1pPr marL="396875" indent="-396875" algn="l" defTabSz="914363" rtl="0" eaLnBrk="1" latinLnBrk="0" hangingPunct="1">
        <a:lnSpc>
          <a:spcPct val="90000"/>
        </a:lnSpc>
        <a:spcBef>
          <a:spcPct val="20000"/>
        </a:spcBef>
        <a:buFontTx/>
        <a:buBlip>
          <a:blip r:embed="rId15"/>
        </a:buBlip>
        <a:defRPr sz="3200" kern="1200">
          <a:solidFill>
            <a:schemeClr val="tx1"/>
          </a:solidFill>
          <a:latin typeface="+mn-lt"/>
          <a:ea typeface="+mn-ea"/>
          <a:cs typeface="+mn-cs"/>
        </a:defRPr>
      </a:lvl1pPr>
      <a:lvl2pPr marL="914400" indent="-396875" algn="l" defTabSz="914363" rtl="0" eaLnBrk="1" latinLnBrk="0" hangingPunct="1">
        <a:lnSpc>
          <a:spcPct val="90000"/>
        </a:lnSpc>
        <a:spcBef>
          <a:spcPct val="20000"/>
        </a:spcBef>
        <a:buFontTx/>
        <a:buBlip>
          <a:blip r:embed="rId16"/>
        </a:buBlip>
        <a:defRPr sz="2800" kern="1200">
          <a:solidFill>
            <a:schemeClr val="tx1"/>
          </a:solidFill>
          <a:latin typeface="+mn-lt"/>
          <a:ea typeface="+mn-ea"/>
          <a:cs typeface="+mn-cs"/>
        </a:defRPr>
      </a:lvl2pPr>
      <a:lvl3pPr marL="1258888" indent="-344488" algn="l" defTabSz="914363" rtl="0" eaLnBrk="1" latinLnBrk="0" hangingPunct="1">
        <a:lnSpc>
          <a:spcPct val="90000"/>
        </a:lnSpc>
        <a:spcBef>
          <a:spcPct val="20000"/>
        </a:spcBef>
        <a:buFontTx/>
        <a:buBlip>
          <a:blip r:embed="rId16"/>
        </a:buBlip>
        <a:defRPr sz="2400" kern="1200">
          <a:solidFill>
            <a:schemeClr val="tx1"/>
          </a:solidFill>
          <a:latin typeface="+mn-lt"/>
          <a:ea typeface="+mn-ea"/>
          <a:cs typeface="+mn-cs"/>
        </a:defRPr>
      </a:lvl3pPr>
      <a:lvl4pPr marL="1604963" indent="-346075" algn="l" defTabSz="914363" rtl="0" eaLnBrk="1" latinLnBrk="0" hangingPunct="1">
        <a:lnSpc>
          <a:spcPct val="90000"/>
        </a:lnSpc>
        <a:spcBef>
          <a:spcPct val="20000"/>
        </a:spcBef>
        <a:buFontTx/>
        <a:buBlip>
          <a:blip r:embed="rId16"/>
        </a:buBlip>
        <a:defRPr sz="2400" kern="1200">
          <a:solidFill>
            <a:schemeClr val="tx1"/>
          </a:solidFill>
          <a:latin typeface="+mn-lt"/>
          <a:ea typeface="+mn-ea"/>
          <a:cs typeface="+mn-cs"/>
        </a:defRPr>
      </a:lvl4pPr>
      <a:lvl5pPr marL="1941513" indent="-336550" algn="l" defTabSz="914363" rtl="0" eaLnBrk="1" latinLnBrk="0" hangingPunct="1">
        <a:lnSpc>
          <a:spcPct val="90000"/>
        </a:lnSpc>
        <a:spcBef>
          <a:spcPct val="20000"/>
        </a:spcBef>
        <a:buFontTx/>
        <a:buBlip>
          <a:blip r:embed="rId16"/>
        </a:buBlip>
        <a:defRPr sz="2400" kern="1200">
          <a:solidFill>
            <a:schemeClr val="tx1"/>
          </a:soli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4" name="Picture 3" descr="white rectangle.png"/>
          <p:cNvPicPr>
            <a:picLocks noChangeAspect="1"/>
          </p:cNvPicPr>
          <p:nvPr/>
        </p:nvPicPr>
        <p:blipFill>
          <a:blip r:embed="rId4"/>
          <a:srcRect b="10453"/>
          <a:stretch>
            <a:fillRect/>
          </a:stretch>
        </p:blipFill>
        <p:spPr>
          <a:xfrm>
            <a:off x="0" y="1299706"/>
            <a:ext cx="9144000" cy="5558294"/>
          </a:xfrm>
          <a:prstGeom prst="rect">
            <a:avLst/>
          </a:prstGeom>
        </p:spPr>
      </p:pic>
      <p:sp>
        <p:nvSpPr>
          <p:cNvPr id="2" name="Title Placeholder 1"/>
          <p:cNvSpPr>
            <a:spLocks noGrp="1"/>
          </p:cNvSpPr>
          <p:nvPr>
            <p:ph type="title"/>
          </p:nvPr>
        </p:nvSpPr>
        <p:spPr>
          <a:xfrm>
            <a:off x="381000" y="230188"/>
            <a:ext cx="8382000" cy="664797"/>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722312" y="1905000"/>
            <a:ext cx="8040688" cy="2108269"/>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 bg1="lt1" tx1="dk1" bg2="lt2" tx2="dk2" accent1="accent1" accent2="accent2" accent3="accent3" accent4="accent4" accent5="accent5" accent6="accent6" hlink="hlink" folHlink="folHlink"/>
  <p:sldLayoutIdLst>
    <p:sldLayoutId id="2147483675" r:id="rId1"/>
  </p:sldLayoutIdLst>
  <p:transition>
    <p:fade/>
  </p:transition>
  <p:txStyles>
    <p:titleStyle>
      <a:lvl1pPr algn="l" defTabSz="914363" rtl="0" eaLnBrk="1" latinLnBrk="0" hangingPunct="1">
        <a:lnSpc>
          <a:spcPct val="90000"/>
        </a:lnSpc>
        <a:spcBef>
          <a:spcPct val="0"/>
        </a:spcBef>
        <a:buNone/>
        <a:defRPr lang="en-US" sz="4800" b="0" kern="1200" cap="none" spc="-125" dirty="0" smtClean="0">
          <a:ln w="3175">
            <a:noFill/>
          </a:ln>
          <a:gradFill flip="none" rotWithShape="1">
            <a:gsLst>
              <a:gs pos="0">
                <a:srgbClr val="FFFFB9"/>
              </a:gs>
              <a:gs pos="36000">
                <a:srgbClr val="FFFF99"/>
              </a:gs>
              <a:gs pos="86000">
                <a:srgbClr val="F6AE1E"/>
              </a:gs>
            </a:gsLst>
            <a:lin ang="5400000" scaled="0"/>
            <a:tileRect/>
          </a:gradFill>
          <a:effectLst>
            <a:outerShdw blurRad="50800" dist="38100" dir="2700000" algn="tl" rotWithShape="0">
              <a:prstClr val="black">
                <a:alpha val="40000"/>
              </a:prstClr>
            </a:outerShdw>
          </a:effectLst>
          <a:latin typeface="+mj-lt"/>
          <a:ea typeface="+mn-ea"/>
          <a:cs typeface="Arial" charset="0"/>
        </a:defRPr>
      </a:lvl1pPr>
    </p:titleStyle>
    <p:bodyStyle>
      <a:lvl1pPr marL="0" indent="0" algn="l" defTabSz="914363" rtl="0" eaLnBrk="1" latinLnBrk="0" hangingPunct="1">
        <a:lnSpc>
          <a:spcPct val="90000"/>
        </a:lnSpc>
        <a:spcBef>
          <a:spcPct val="20000"/>
        </a:spcBef>
        <a:buFont typeface="Arial" pitchFamily="34" charset="0"/>
        <a:buNone/>
        <a:defRPr sz="3000" b="1" kern="1200">
          <a:solidFill>
            <a:schemeClr val="tx1"/>
          </a:solidFill>
          <a:latin typeface="Courier New" pitchFamily="49" charset="0"/>
          <a:ea typeface="+mn-ea"/>
          <a:cs typeface="Courier New" pitchFamily="49" charset="0"/>
        </a:defRPr>
      </a:lvl1pPr>
      <a:lvl2pPr marL="384954" indent="-7937" algn="l" defTabSz="914363" rtl="0" eaLnBrk="1" latinLnBrk="0" hangingPunct="1">
        <a:lnSpc>
          <a:spcPct val="90000"/>
        </a:lnSpc>
        <a:spcBef>
          <a:spcPct val="20000"/>
        </a:spcBef>
        <a:buFont typeface="Arial" pitchFamily="34" charset="0"/>
        <a:buNone/>
        <a:defRPr sz="2800" b="1" kern="1200">
          <a:solidFill>
            <a:schemeClr val="tx1"/>
          </a:solidFill>
          <a:latin typeface="Courier New" pitchFamily="49" charset="0"/>
          <a:ea typeface="+mn-ea"/>
          <a:cs typeface="Courier New" pitchFamily="49" charset="0"/>
        </a:defRPr>
      </a:lvl2pPr>
      <a:lvl3pPr marL="761970" indent="-7937" algn="l" defTabSz="914363" rtl="0" eaLnBrk="1" latinLnBrk="0" hangingPunct="1">
        <a:lnSpc>
          <a:spcPct val="90000"/>
        </a:lnSpc>
        <a:spcBef>
          <a:spcPct val="20000"/>
        </a:spcBef>
        <a:buFont typeface="Arial" pitchFamily="34" charset="0"/>
        <a:buNone/>
        <a:defRPr sz="2400" b="1" kern="1200">
          <a:solidFill>
            <a:schemeClr val="tx1"/>
          </a:solidFill>
          <a:latin typeface="Courier New" pitchFamily="49" charset="0"/>
          <a:ea typeface="+mn-ea"/>
          <a:cs typeface="Courier New" pitchFamily="49" charset="0"/>
        </a:defRPr>
      </a:lvl3pPr>
      <a:lvl4pPr marL="1094009" indent="7937" algn="l" defTabSz="914363" rtl="0" eaLnBrk="1" latinLnBrk="0" hangingPunct="1">
        <a:lnSpc>
          <a:spcPct val="90000"/>
        </a:lnSpc>
        <a:spcBef>
          <a:spcPct val="20000"/>
        </a:spcBef>
        <a:buFont typeface="Arial" pitchFamily="34" charset="0"/>
        <a:buNone/>
        <a:defRPr sz="2400" b="1" kern="1200">
          <a:solidFill>
            <a:schemeClr val="tx1"/>
          </a:solidFill>
          <a:latin typeface="Courier New" pitchFamily="49" charset="0"/>
          <a:ea typeface="+mn-ea"/>
          <a:cs typeface="Courier New" pitchFamily="49" charset="0"/>
        </a:defRPr>
      </a:lvl4pPr>
      <a:lvl5pPr marL="1426047" indent="0" algn="l" defTabSz="914363" rtl="0" eaLnBrk="1" latinLnBrk="0" hangingPunct="1">
        <a:lnSpc>
          <a:spcPct val="90000"/>
        </a:lnSpc>
        <a:spcBef>
          <a:spcPct val="20000"/>
        </a:spcBef>
        <a:buFont typeface="Arial" pitchFamily="34" charset="0"/>
        <a:buNone/>
        <a:defRPr sz="2400" b="1" kern="1200">
          <a:solidFill>
            <a:schemeClr val="tx1"/>
          </a:solidFill>
          <a:latin typeface="Courier New" pitchFamily="49" charset="0"/>
          <a:ea typeface="+mn-ea"/>
          <a:cs typeface="Courier New" pitchFamily="49" charset="0"/>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3.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4.jp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5.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4" Type="http://schemas.openxmlformats.org/officeDocument/2006/relationships/image" Target="../media/image7.jpg"/><Relationship Id="rId5" Type="http://schemas.openxmlformats.org/officeDocument/2006/relationships/image" Target="../media/image8.jpg"/><Relationship Id="rId1" Type="http://schemas.openxmlformats.org/officeDocument/2006/relationships/slideLayout" Target="../slideLayouts/slideLayout2.xml"/><Relationship Id="rId2" Type="http://schemas.openxmlformats.org/officeDocument/2006/relationships/image" Target="../media/image5.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jpg"/><Relationship Id="rId4" Type="http://schemas.openxmlformats.org/officeDocument/2006/relationships/image" Target="../media/image11.jpg"/><Relationship Id="rId5" Type="http://schemas.openxmlformats.org/officeDocument/2006/relationships/image" Target="../media/image12.jpg"/><Relationship Id="rId1" Type="http://schemas.openxmlformats.org/officeDocument/2006/relationships/slideLayout" Target="../slideLayouts/slideLayout2.xml"/><Relationship Id="rId2" Type="http://schemas.openxmlformats.org/officeDocument/2006/relationships/image" Target="../media/image9.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err="1" smtClean="0"/>
              <a:t>Unité</a:t>
            </a:r>
            <a:r>
              <a:rPr lang="en-US" dirty="0" smtClean="0"/>
              <a:t> </a:t>
            </a:r>
            <a:r>
              <a:rPr lang="en-US" dirty="0"/>
              <a:t>2</a:t>
            </a:r>
            <a:r>
              <a:rPr lang="en-US" dirty="0" smtClean="0"/>
              <a:t>– </a:t>
            </a:r>
            <a:r>
              <a:rPr lang="en-US" dirty="0" err="1" smtClean="0"/>
              <a:t>L’art</a:t>
            </a:r>
            <a:r>
              <a:rPr lang="en-US" dirty="0" smtClean="0"/>
              <a:t> de la </a:t>
            </a:r>
            <a:r>
              <a:rPr lang="en-US" dirty="0" err="1" smtClean="0"/>
              <a:t>nourriture</a:t>
            </a:r>
            <a:r>
              <a:rPr lang="en-US" smtClean="0"/>
              <a:t> </a:t>
            </a:r>
            <a:endParaRPr lang="en-US" dirty="0"/>
          </a:p>
        </p:txBody>
      </p:sp>
      <p:sp>
        <p:nvSpPr>
          <p:cNvPr id="3" name="Subtitle 2"/>
          <p:cNvSpPr>
            <a:spLocks noGrp="1"/>
          </p:cNvSpPr>
          <p:nvPr>
            <p:ph type="subTitle" idx="1"/>
          </p:nvPr>
        </p:nvSpPr>
        <p:spPr>
          <a:xfrm>
            <a:off x="730249" y="4344988"/>
            <a:ext cx="7681913" cy="1293812"/>
          </a:xfrm>
        </p:spPr>
        <p:txBody>
          <a:bodyPr>
            <a:normAutofit/>
          </a:bodyPr>
          <a:lstStyle/>
          <a:p>
            <a:r>
              <a:rPr lang="en-US" dirty="0" err="1" smtClean="0"/>
              <a:t>Qu’est-ce</a:t>
            </a:r>
            <a:r>
              <a:rPr lang="en-US" dirty="0" smtClean="0"/>
              <a:t> </a:t>
            </a:r>
            <a:r>
              <a:rPr lang="en-US" dirty="0" err="1" smtClean="0"/>
              <a:t>que</a:t>
            </a:r>
            <a:r>
              <a:rPr lang="en-US" dirty="0" smtClean="0"/>
              <a:t> </a:t>
            </a:r>
            <a:r>
              <a:rPr lang="en-US" dirty="0" err="1" smtClean="0"/>
              <a:t>tu</a:t>
            </a:r>
            <a:r>
              <a:rPr lang="en-US" dirty="0" smtClean="0"/>
              <a:t> </a:t>
            </a:r>
            <a:r>
              <a:rPr lang="en-US" dirty="0" err="1" smtClean="0"/>
              <a:t>veux</a:t>
            </a:r>
            <a:r>
              <a:rPr lang="en-US" dirty="0" smtClean="0"/>
              <a:t> manger </a:t>
            </a:r>
            <a:r>
              <a:rPr lang="en-US" dirty="0" err="1" smtClean="0"/>
              <a:t>ce</a:t>
            </a:r>
            <a:r>
              <a:rPr lang="en-US" dirty="0" smtClean="0"/>
              <a:t> </a:t>
            </a:r>
            <a:r>
              <a:rPr lang="en-US" dirty="0" err="1" smtClean="0"/>
              <a:t>soir</a:t>
            </a:r>
            <a:r>
              <a:rPr lang="en-US" dirty="0" smtClean="0"/>
              <a:t>? </a:t>
            </a:r>
            <a:endParaRPr lang="en-US" dirty="0"/>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304800"/>
            <a:ext cx="7043208" cy="1523494"/>
          </a:xfrm>
        </p:spPr>
        <p:txBody>
          <a:bodyPr/>
          <a:lstStyle/>
          <a:p>
            <a:r>
              <a:rPr lang="en-US" dirty="0" smtClean="0"/>
              <a:t>Les fruits de </a:t>
            </a:r>
            <a:r>
              <a:rPr lang="en-US" dirty="0" err="1" smtClean="0"/>
              <a:t>mers</a:t>
            </a:r>
            <a:endParaRPr lang="en-US" dirty="0"/>
          </a:p>
        </p:txBody>
      </p:sp>
      <p:sp>
        <p:nvSpPr>
          <p:cNvPr id="5" name="Subtitle 4"/>
          <p:cNvSpPr>
            <a:spLocks noGrp="1"/>
          </p:cNvSpPr>
          <p:nvPr>
            <p:ph type="subTitle" idx="1"/>
          </p:nvPr>
        </p:nvSpPr>
        <p:spPr>
          <a:xfrm>
            <a:off x="914400" y="1752601"/>
            <a:ext cx="7497763" cy="1219200"/>
          </a:xfrm>
        </p:spPr>
        <p:txBody>
          <a:bodyPr/>
          <a:lstStyle/>
          <a:p>
            <a:pPr algn="ctr"/>
            <a:r>
              <a:rPr lang="en-US" sz="4800" b="1" dirty="0" smtClean="0"/>
              <a:t>Un </a:t>
            </a:r>
            <a:r>
              <a:rPr lang="en-US" sz="4800" b="1" dirty="0" err="1" smtClean="0"/>
              <a:t>crabe</a:t>
            </a:r>
            <a:r>
              <a:rPr lang="en-US" sz="4800" b="1" dirty="0" smtClean="0"/>
              <a:t> </a:t>
            </a:r>
            <a:endParaRPr lang="en-US" sz="4800" b="1" dirty="0"/>
          </a:p>
        </p:txBody>
      </p:sp>
      <p:pic>
        <p:nvPicPr>
          <p:cNvPr id="7" name="Picture 6" descr="imag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24000" y="2821063"/>
            <a:ext cx="5943600" cy="3503537"/>
          </a:xfrm>
          <a:prstGeom prst="rect">
            <a:avLst/>
          </a:prstGeom>
        </p:spPr>
      </p:pic>
    </p:spTree>
    <p:extLst>
      <p:ext uri="{BB962C8B-B14F-4D97-AF65-F5344CB8AC3E}">
        <p14:creationId xmlns:p14="http://schemas.microsoft.com/office/powerpoint/2010/main" val="415604779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dissolv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barn(inVertical)">
                                      <p:cBhvr>
                                        <p:cTn id="12"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304800"/>
            <a:ext cx="7043208" cy="1523494"/>
          </a:xfrm>
        </p:spPr>
        <p:txBody>
          <a:bodyPr/>
          <a:lstStyle/>
          <a:p>
            <a:r>
              <a:rPr lang="en-US" dirty="0" smtClean="0"/>
              <a:t>Les fruits de </a:t>
            </a:r>
            <a:r>
              <a:rPr lang="en-US" dirty="0" err="1" smtClean="0"/>
              <a:t>mers</a:t>
            </a:r>
            <a:endParaRPr lang="en-US" dirty="0"/>
          </a:p>
        </p:txBody>
      </p:sp>
      <p:sp>
        <p:nvSpPr>
          <p:cNvPr id="5" name="Subtitle 4"/>
          <p:cNvSpPr>
            <a:spLocks noGrp="1"/>
          </p:cNvSpPr>
          <p:nvPr>
            <p:ph type="subTitle" idx="1"/>
          </p:nvPr>
        </p:nvSpPr>
        <p:spPr>
          <a:xfrm>
            <a:off x="914400" y="1752601"/>
            <a:ext cx="7497763" cy="1219200"/>
          </a:xfrm>
        </p:spPr>
        <p:txBody>
          <a:bodyPr/>
          <a:lstStyle/>
          <a:p>
            <a:pPr algn="ctr"/>
            <a:r>
              <a:rPr lang="en-US" sz="4800" b="1" dirty="0" smtClean="0"/>
              <a:t>Un </a:t>
            </a:r>
            <a:r>
              <a:rPr lang="en-US" sz="4800" b="1" dirty="0" err="1" smtClean="0"/>
              <a:t>poisson</a:t>
            </a:r>
            <a:endParaRPr lang="en-US" sz="4800" b="1" dirty="0"/>
          </a:p>
        </p:txBody>
      </p:sp>
      <p:pic>
        <p:nvPicPr>
          <p:cNvPr id="3" name="Picture 2" descr="imgr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21951" y="2895600"/>
            <a:ext cx="5112249" cy="3251200"/>
          </a:xfrm>
          <a:prstGeom prst="rect">
            <a:avLst/>
          </a:prstGeom>
        </p:spPr>
      </p:pic>
    </p:spTree>
    <p:extLst>
      <p:ext uri="{BB962C8B-B14F-4D97-AF65-F5344CB8AC3E}">
        <p14:creationId xmlns:p14="http://schemas.microsoft.com/office/powerpoint/2010/main" val="387960229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barn(inVertical)">
                                      <p:cBhvr>
                                        <p:cTn id="12"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304800"/>
            <a:ext cx="7043208" cy="1523494"/>
          </a:xfrm>
        </p:spPr>
        <p:txBody>
          <a:bodyPr/>
          <a:lstStyle/>
          <a:p>
            <a:r>
              <a:rPr lang="en-US" dirty="0" smtClean="0"/>
              <a:t>Les fruits de </a:t>
            </a:r>
            <a:r>
              <a:rPr lang="en-US" dirty="0" err="1" smtClean="0"/>
              <a:t>mers</a:t>
            </a:r>
            <a:endParaRPr lang="en-US" dirty="0"/>
          </a:p>
        </p:txBody>
      </p:sp>
      <p:sp>
        <p:nvSpPr>
          <p:cNvPr id="5" name="Subtitle 4"/>
          <p:cNvSpPr>
            <a:spLocks noGrp="1"/>
          </p:cNvSpPr>
          <p:nvPr>
            <p:ph type="subTitle" idx="1"/>
          </p:nvPr>
        </p:nvSpPr>
        <p:spPr>
          <a:xfrm>
            <a:off x="914400" y="1752601"/>
            <a:ext cx="7497763" cy="1219200"/>
          </a:xfrm>
        </p:spPr>
        <p:txBody>
          <a:bodyPr/>
          <a:lstStyle/>
          <a:p>
            <a:pPr algn="ctr"/>
            <a:r>
              <a:rPr lang="en-US" sz="4800" b="1" dirty="0" err="1" smtClean="0"/>
              <a:t>Une</a:t>
            </a:r>
            <a:r>
              <a:rPr lang="en-US" sz="4800" b="1" dirty="0" smtClean="0"/>
              <a:t> </a:t>
            </a:r>
            <a:r>
              <a:rPr lang="en-US" sz="4800" b="1" dirty="0" err="1" smtClean="0"/>
              <a:t>crevette</a:t>
            </a:r>
            <a:endParaRPr lang="en-US" sz="4800" b="1" dirty="0"/>
          </a:p>
        </p:txBody>
      </p:sp>
      <p:pic>
        <p:nvPicPr>
          <p:cNvPr id="3" name="Picture 2" descr="imgr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67847" y="2895600"/>
            <a:ext cx="4961553" cy="3251200"/>
          </a:xfrm>
          <a:prstGeom prst="rect">
            <a:avLst/>
          </a:prstGeom>
        </p:spPr>
      </p:pic>
    </p:spTree>
    <p:extLst>
      <p:ext uri="{BB962C8B-B14F-4D97-AF65-F5344CB8AC3E}">
        <p14:creationId xmlns:p14="http://schemas.microsoft.com/office/powerpoint/2010/main" val="374839654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barn(inVertical)">
                                      <p:cBhvr>
                                        <p:cTn id="12"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304800"/>
            <a:ext cx="7043208" cy="1523494"/>
          </a:xfrm>
        </p:spPr>
        <p:txBody>
          <a:bodyPr/>
          <a:lstStyle/>
          <a:p>
            <a:r>
              <a:rPr lang="en-US" dirty="0" err="1" smtClean="0"/>
              <a:t>Pratique</a:t>
            </a:r>
            <a:r>
              <a:rPr lang="en-US" dirty="0" smtClean="0"/>
              <a:t>- </a:t>
            </a:r>
            <a:r>
              <a:rPr lang="en-US" dirty="0" err="1" smtClean="0"/>
              <a:t>Légumes</a:t>
            </a:r>
            <a:endParaRPr lang="en-US" dirty="0"/>
          </a:p>
        </p:txBody>
      </p:sp>
      <p:sp>
        <p:nvSpPr>
          <p:cNvPr id="5" name="Subtitle 4"/>
          <p:cNvSpPr>
            <a:spLocks noGrp="1"/>
          </p:cNvSpPr>
          <p:nvPr>
            <p:ph type="subTitle" idx="1"/>
          </p:nvPr>
        </p:nvSpPr>
        <p:spPr>
          <a:xfrm>
            <a:off x="304800" y="1752600"/>
            <a:ext cx="8686800" cy="4572000"/>
          </a:xfrm>
        </p:spPr>
        <p:txBody>
          <a:bodyPr/>
          <a:lstStyle/>
          <a:p>
            <a:pPr marL="685800" indent="-685800">
              <a:lnSpc>
                <a:spcPct val="130000"/>
              </a:lnSpc>
              <a:buFont typeface="Arial"/>
              <a:buChar char="•"/>
            </a:pPr>
            <a:r>
              <a:rPr lang="en-US" sz="4800" b="1" dirty="0" smtClean="0"/>
              <a:t>Je </a:t>
            </a:r>
            <a:r>
              <a:rPr lang="en-US" sz="4800" b="1" dirty="0" err="1" smtClean="0"/>
              <a:t>cherche</a:t>
            </a:r>
            <a:r>
              <a:rPr lang="en-US" sz="4800" b="1" dirty="0" smtClean="0"/>
              <a:t> des </a:t>
            </a:r>
            <a:r>
              <a:rPr lang="en-US" sz="4800" b="1" dirty="0" err="1" smtClean="0"/>
              <a:t>légumes</a:t>
            </a:r>
            <a:r>
              <a:rPr lang="en-US" sz="4800" b="1" dirty="0" smtClean="0"/>
              <a:t> </a:t>
            </a:r>
            <a:r>
              <a:rPr lang="en-US" sz="4800" b="1" dirty="0" err="1" smtClean="0"/>
              <a:t>verts</a:t>
            </a:r>
            <a:endParaRPr lang="en-US" sz="4800" b="1" dirty="0" smtClean="0"/>
          </a:p>
          <a:p>
            <a:pPr marL="685800" indent="-685800">
              <a:lnSpc>
                <a:spcPct val="130000"/>
              </a:lnSpc>
              <a:buFont typeface="Arial"/>
              <a:buChar char="•"/>
            </a:pPr>
            <a:r>
              <a:rPr lang="en-US" sz="4800" b="1" dirty="0" smtClean="0"/>
              <a:t>Je </a:t>
            </a:r>
            <a:r>
              <a:rPr lang="en-US" sz="4800" b="1" dirty="0" err="1" smtClean="0"/>
              <a:t>cherche</a:t>
            </a:r>
            <a:r>
              <a:rPr lang="en-US" sz="4800" b="1" dirty="0" smtClean="0"/>
              <a:t> des </a:t>
            </a:r>
            <a:r>
              <a:rPr lang="en-US" sz="4800" b="1" dirty="0" err="1" smtClean="0"/>
              <a:t>légumes</a:t>
            </a:r>
            <a:r>
              <a:rPr lang="en-US" sz="4800" b="1" dirty="0" smtClean="0"/>
              <a:t> </a:t>
            </a:r>
            <a:r>
              <a:rPr lang="en-US" sz="4800" b="1" dirty="0" err="1" smtClean="0"/>
              <a:t>bruns</a:t>
            </a:r>
            <a:endParaRPr lang="en-US" sz="4800" b="1" dirty="0" smtClean="0"/>
          </a:p>
          <a:p>
            <a:pPr marL="685800" indent="-685800">
              <a:lnSpc>
                <a:spcPct val="130000"/>
              </a:lnSpc>
              <a:buFont typeface="Arial"/>
              <a:buChar char="•"/>
            </a:pPr>
            <a:r>
              <a:rPr lang="en-US" sz="4800" b="1" dirty="0" smtClean="0"/>
              <a:t>Je </a:t>
            </a:r>
            <a:r>
              <a:rPr lang="en-US" sz="4800" b="1" dirty="0" err="1" smtClean="0"/>
              <a:t>cherche</a:t>
            </a:r>
            <a:r>
              <a:rPr lang="en-US" sz="4800" b="1" dirty="0" smtClean="0"/>
              <a:t> un </a:t>
            </a:r>
            <a:r>
              <a:rPr lang="en-US" sz="4800" b="1" dirty="0" err="1" smtClean="0"/>
              <a:t>légume</a:t>
            </a:r>
            <a:r>
              <a:rPr lang="en-US" sz="4800" b="1" dirty="0" smtClean="0"/>
              <a:t> rouge</a:t>
            </a:r>
          </a:p>
          <a:p>
            <a:pPr marL="685800" indent="-685800">
              <a:lnSpc>
                <a:spcPct val="130000"/>
              </a:lnSpc>
              <a:buFont typeface="Arial"/>
              <a:buChar char="•"/>
            </a:pPr>
            <a:r>
              <a:rPr lang="en-US" sz="4800" b="1" dirty="0" smtClean="0"/>
              <a:t>Je </a:t>
            </a:r>
            <a:r>
              <a:rPr lang="en-US" sz="4800" b="1" dirty="0" err="1" smtClean="0"/>
              <a:t>cherche</a:t>
            </a:r>
            <a:r>
              <a:rPr lang="en-US" sz="4800" b="1" dirty="0" smtClean="0"/>
              <a:t> un </a:t>
            </a:r>
            <a:r>
              <a:rPr lang="en-US" sz="4800" b="1" dirty="0" err="1" smtClean="0"/>
              <a:t>légume</a:t>
            </a:r>
            <a:r>
              <a:rPr lang="en-US" sz="4800" b="1" dirty="0" smtClean="0"/>
              <a:t> orange </a:t>
            </a:r>
          </a:p>
          <a:p>
            <a:pPr marL="685800" indent="-685800">
              <a:buFont typeface="Arial"/>
              <a:buChar char="•"/>
            </a:pPr>
            <a:endParaRPr lang="en-US" sz="4800" b="1" dirty="0"/>
          </a:p>
        </p:txBody>
      </p:sp>
    </p:spTree>
    <p:extLst>
      <p:ext uri="{BB962C8B-B14F-4D97-AF65-F5344CB8AC3E}">
        <p14:creationId xmlns:p14="http://schemas.microsoft.com/office/powerpoint/2010/main" val="236631905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arn(inVertical)">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barn(inVertical)">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barn(inVertical)">
                                      <p:cBhvr>
                                        <p:cTn id="17" dur="5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5">
                                            <p:txEl>
                                              <p:pRg st="3" end="3"/>
                                            </p:txEl>
                                          </p:spTgt>
                                        </p:tgtEl>
                                        <p:attrNameLst>
                                          <p:attrName>style.visibility</p:attrName>
                                        </p:attrNameLst>
                                      </p:cBhvr>
                                      <p:to>
                                        <p:strVal val="visible"/>
                                      </p:to>
                                    </p:set>
                                    <p:animEffect transition="in" filter="barn(inVertical)">
                                      <p:cBhvr>
                                        <p:cTn id="22"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304800"/>
            <a:ext cx="7043208" cy="1523494"/>
          </a:xfrm>
        </p:spPr>
        <p:txBody>
          <a:bodyPr/>
          <a:lstStyle/>
          <a:p>
            <a:r>
              <a:rPr lang="en-US" dirty="0" smtClean="0"/>
              <a:t>Les fruits:  </a:t>
            </a:r>
            <a:r>
              <a:rPr lang="en-US" dirty="0" err="1" smtClean="0"/>
              <a:t>Est-ce</a:t>
            </a:r>
            <a:r>
              <a:rPr lang="en-US" dirty="0" smtClean="0"/>
              <a:t> </a:t>
            </a:r>
            <a:r>
              <a:rPr lang="en-US" dirty="0" err="1" smtClean="0"/>
              <a:t>que</a:t>
            </a:r>
            <a:r>
              <a:rPr lang="en-US" dirty="0" smtClean="0"/>
              <a:t> </a:t>
            </a:r>
            <a:r>
              <a:rPr lang="en-US" dirty="0" err="1" smtClean="0"/>
              <a:t>c’est</a:t>
            </a:r>
            <a:endParaRPr lang="en-US" dirty="0"/>
          </a:p>
        </p:txBody>
      </p:sp>
      <p:sp>
        <p:nvSpPr>
          <p:cNvPr id="3" name="Subtitle 2"/>
          <p:cNvSpPr>
            <a:spLocks noGrp="1"/>
          </p:cNvSpPr>
          <p:nvPr>
            <p:ph type="subTitle" idx="1"/>
          </p:nvPr>
        </p:nvSpPr>
        <p:spPr>
          <a:xfrm>
            <a:off x="228600" y="1447800"/>
            <a:ext cx="8305800" cy="1371600"/>
          </a:xfrm>
          <a:solidFill>
            <a:schemeClr val="tx2">
              <a:lumMod val="40000"/>
              <a:lumOff val="60000"/>
            </a:schemeClr>
          </a:solidFill>
        </p:spPr>
        <p:txBody>
          <a:bodyPr/>
          <a:lstStyle/>
          <a:p>
            <a:pPr algn="ctr"/>
            <a:endParaRPr lang="en-US" sz="4400" i="1" dirty="0" smtClean="0">
              <a:solidFill>
                <a:schemeClr val="bg1"/>
              </a:solidFill>
            </a:endParaRPr>
          </a:p>
          <a:p>
            <a:pPr algn="ctr"/>
            <a:r>
              <a:rPr lang="en-US" sz="4400" i="1" dirty="0" err="1" smtClean="0">
                <a:solidFill>
                  <a:schemeClr val="bg1"/>
                </a:solidFill>
              </a:rPr>
              <a:t>une</a:t>
            </a:r>
            <a:r>
              <a:rPr lang="en-US" sz="4400" i="1" dirty="0" smtClean="0">
                <a:solidFill>
                  <a:schemeClr val="bg1"/>
                </a:solidFill>
              </a:rPr>
              <a:t> </a:t>
            </a:r>
            <a:r>
              <a:rPr lang="en-US" sz="4400" i="1" dirty="0" err="1" smtClean="0">
                <a:solidFill>
                  <a:schemeClr val="bg1"/>
                </a:solidFill>
              </a:rPr>
              <a:t>pomme</a:t>
            </a:r>
            <a:r>
              <a:rPr lang="en-US" sz="4400" i="1" dirty="0" smtClean="0">
                <a:solidFill>
                  <a:schemeClr val="bg1"/>
                </a:solidFill>
              </a:rPr>
              <a:t> </a:t>
            </a:r>
            <a:r>
              <a:rPr lang="en-US" sz="4400" i="1" dirty="0" err="1" smtClean="0">
                <a:solidFill>
                  <a:schemeClr val="bg1"/>
                </a:solidFill>
              </a:rPr>
              <a:t>ou</a:t>
            </a:r>
            <a:r>
              <a:rPr lang="en-US" sz="4400" i="1" dirty="0" smtClean="0">
                <a:solidFill>
                  <a:schemeClr val="bg1"/>
                </a:solidFill>
              </a:rPr>
              <a:t> un melon?</a:t>
            </a:r>
            <a:endParaRPr lang="en-US" sz="4400" i="1" dirty="0">
              <a:solidFill>
                <a:schemeClr val="bg1"/>
              </a:solidFill>
            </a:endParaRPr>
          </a:p>
        </p:txBody>
      </p:sp>
      <p:pic>
        <p:nvPicPr>
          <p:cNvPr id="4" name="Picture 3" descr="imgr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8200" y="3048000"/>
            <a:ext cx="3505200" cy="3352800"/>
          </a:xfrm>
          <a:prstGeom prst="rect">
            <a:avLst/>
          </a:prstGeom>
        </p:spPr>
      </p:pic>
      <p:sp>
        <p:nvSpPr>
          <p:cNvPr id="5" name="Subtitle 2"/>
          <p:cNvSpPr txBox="1">
            <a:spLocks/>
          </p:cNvSpPr>
          <p:nvPr/>
        </p:nvSpPr>
        <p:spPr>
          <a:xfrm>
            <a:off x="4871239" y="3581400"/>
            <a:ext cx="4267200" cy="1371600"/>
          </a:xfrm>
          <a:prstGeom prst="rect">
            <a:avLst/>
          </a:prstGeom>
          <a:solidFill>
            <a:schemeClr val="accent3">
              <a:lumMod val="40000"/>
              <a:lumOff val="60000"/>
            </a:schemeClr>
          </a:solidFill>
        </p:spPr>
        <p:txBody>
          <a:bodyPr vert="horz" lIns="0" tIns="0" rIns="0" bIns="0" rtlCol="0">
            <a:noAutofit/>
          </a:bodyPr>
          <a:lstStyle>
            <a:lvl1pPr marL="0" indent="0" algn="l" defTabSz="914363" rtl="0" eaLnBrk="1" latinLnBrk="0" hangingPunct="1">
              <a:lnSpc>
                <a:spcPct val="90000"/>
              </a:lnSpc>
              <a:spcBef>
                <a:spcPts val="0"/>
              </a:spcBef>
              <a:buFontTx/>
              <a:buNone/>
              <a:defRPr sz="3200" kern="1200">
                <a:solidFill>
                  <a:schemeClr val="tx1">
                    <a:tint val="75000"/>
                  </a:schemeClr>
                </a:solidFill>
                <a:latin typeface="+mn-lt"/>
                <a:ea typeface="+mn-ea"/>
                <a:cs typeface="+mn-cs"/>
              </a:defRPr>
            </a:lvl1pPr>
            <a:lvl2pPr marL="457182" indent="0" algn="ctr" defTabSz="914363" rtl="0" eaLnBrk="1" latinLnBrk="0" hangingPunct="1">
              <a:lnSpc>
                <a:spcPct val="90000"/>
              </a:lnSpc>
              <a:spcBef>
                <a:spcPct val="20000"/>
              </a:spcBef>
              <a:buFontTx/>
              <a:buNone/>
              <a:defRPr sz="2800" kern="1200">
                <a:solidFill>
                  <a:schemeClr val="tx1">
                    <a:tint val="75000"/>
                  </a:schemeClr>
                </a:solidFill>
                <a:latin typeface="+mn-lt"/>
                <a:ea typeface="+mn-ea"/>
                <a:cs typeface="+mn-cs"/>
              </a:defRPr>
            </a:lvl2pPr>
            <a:lvl3pPr marL="914363" indent="0" algn="ctr" defTabSz="914363" rtl="0" eaLnBrk="1" latinLnBrk="0" hangingPunct="1">
              <a:lnSpc>
                <a:spcPct val="90000"/>
              </a:lnSpc>
              <a:spcBef>
                <a:spcPct val="20000"/>
              </a:spcBef>
              <a:buFontTx/>
              <a:buNone/>
              <a:defRPr sz="2400" kern="1200">
                <a:solidFill>
                  <a:schemeClr val="tx1">
                    <a:tint val="75000"/>
                  </a:schemeClr>
                </a:solidFill>
                <a:latin typeface="+mn-lt"/>
                <a:ea typeface="+mn-ea"/>
                <a:cs typeface="+mn-cs"/>
              </a:defRPr>
            </a:lvl3pPr>
            <a:lvl4pPr marL="1371545" indent="0" algn="ctr" defTabSz="914363" rtl="0" eaLnBrk="1" latinLnBrk="0" hangingPunct="1">
              <a:lnSpc>
                <a:spcPct val="90000"/>
              </a:lnSpc>
              <a:spcBef>
                <a:spcPct val="20000"/>
              </a:spcBef>
              <a:buFontTx/>
              <a:buNone/>
              <a:defRPr sz="2400" kern="1200">
                <a:solidFill>
                  <a:schemeClr val="tx1">
                    <a:tint val="75000"/>
                  </a:schemeClr>
                </a:solidFill>
                <a:latin typeface="+mn-lt"/>
                <a:ea typeface="+mn-ea"/>
                <a:cs typeface="+mn-cs"/>
              </a:defRPr>
            </a:lvl4pPr>
            <a:lvl5pPr marL="1828727" indent="0" algn="ctr" defTabSz="914363" rtl="0" eaLnBrk="1" latinLnBrk="0" hangingPunct="1">
              <a:lnSpc>
                <a:spcPct val="90000"/>
              </a:lnSpc>
              <a:spcBef>
                <a:spcPct val="20000"/>
              </a:spcBef>
              <a:buFontTx/>
              <a:buNone/>
              <a:defRPr sz="2400" kern="1200">
                <a:solidFill>
                  <a:schemeClr val="tx1">
                    <a:tint val="75000"/>
                  </a:schemeClr>
                </a:solidFill>
                <a:latin typeface="+mn-lt"/>
                <a:ea typeface="+mn-ea"/>
                <a:cs typeface="+mn-cs"/>
              </a:defRPr>
            </a:lvl5pPr>
            <a:lvl6pPr marL="2285909" indent="0" algn="ctr" defTabSz="914363"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090" indent="0" algn="ctr" defTabSz="914363"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272" indent="0" algn="ctr" defTabSz="914363"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454" indent="0" algn="ctr" defTabSz="914363"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ctr"/>
            <a:endParaRPr lang="en-US" sz="4400" i="1" dirty="0" smtClean="0">
              <a:solidFill>
                <a:schemeClr val="bg1"/>
              </a:solidFill>
            </a:endParaRPr>
          </a:p>
          <a:p>
            <a:pPr algn="ctr"/>
            <a:r>
              <a:rPr lang="en-US" sz="4400" i="1" dirty="0" err="1" smtClean="0">
                <a:solidFill>
                  <a:schemeClr val="bg1"/>
                </a:solidFill>
              </a:rPr>
              <a:t>C’est</a:t>
            </a:r>
            <a:r>
              <a:rPr lang="en-US" sz="4400" i="1" dirty="0" smtClean="0">
                <a:solidFill>
                  <a:schemeClr val="bg1"/>
                </a:solidFill>
              </a:rPr>
              <a:t> un melon</a:t>
            </a:r>
            <a:endParaRPr lang="en-US" sz="4400" i="1" dirty="0">
              <a:solidFill>
                <a:schemeClr val="bg1"/>
              </a:solidFill>
            </a:endParaRPr>
          </a:p>
        </p:txBody>
      </p:sp>
    </p:spTree>
    <p:extLst>
      <p:ext uri="{BB962C8B-B14F-4D97-AF65-F5344CB8AC3E}">
        <p14:creationId xmlns:p14="http://schemas.microsoft.com/office/powerpoint/2010/main" val="307483388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2" presetClass="entr" presetSubtype="4"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p:tgtEl>
                                          <p:spTgt spid="4"/>
                                        </p:tgtEl>
                                        <p:attrNameLst>
                                          <p:attrName>ppt_y</p:attrName>
                                        </p:attrNameLst>
                                      </p:cBhvr>
                                      <p:tavLst>
                                        <p:tav tm="0">
                                          <p:val>
                                            <p:strVal val="#ppt_y+#ppt_h*1.125000"/>
                                          </p:val>
                                        </p:tav>
                                        <p:tav tm="100000">
                                          <p:val>
                                            <p:strVal val="#ppt_y"/>
                                          </p:val>
                                        </p:tav>
                                      </p:tavLst>
                                    </p:anim>
                                    <p:animEffect transition="in" filter="wipe(up)">
                                      <p:cBhvr>
                                        <p:cTn id="16" dur="500"/>
                                        <p:tgtEl>
                                          <p:spTgt spid="4"/>
                                        </p:tgtEl>
                                      </p:cBhvr>
                                    </p:animEffect>
                                  </p:childTnLst>
                                </p:cTn>
                              </p:par>
                            </p:childTnLst>
                          </p:cTn>
                        </p:par>
                      </p:childTnLst>
                    </p:cTn>
                  </p:par>
                  <p:par>
                    <p:cTn id="17" fill="hold">
                      <p:stCondLst>
                        <p:cond delay="indefinite"/>
                      </p:stCondLst>
                      <p:childTnLst>
                        <p:par>
                          <p:cTn id="18" fill="hold">
                            <p:stCondLst>
                              <p:cond delay="0"/>
                            </p:stCondLst>
                            <p:childTnLst>
                              <p:par>
                                <p:cTn id="19" presetID="43" presetClass="entr" presetSubtype="0" fill="hold" grpId="0"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100"/>
                                        <p:tgtEl>
                                          <p:spTgt spid="5"/>
                                        </p:tgtEl>
                                      </p:cBhvr>
                                    </p:animEffect>
                                    <p:anim calcmode="lin" valueType="num">
                                      <p:cBhvr>
                                        <p:cTn id="22" dur="400" fill="hold"/>
                                        <p:tgtEl>
                                          <p:spTgt spid="5"/>
                                        </p:tgtEl>
                                        <p:attrNameLst>
                                          <p:attrName>ppt_x</p:attrName>
                                        </p:attrNameLst>
                                      </p:cBhvr>
                                      <p:tavLst>
                                        <p:tav tm="0">
                                          <p:val>
                                            <p:strVal val="#ppt_x"/>
                                          </p:val>
                                        </p:tav>
                                        <p:tav tm="100000">
                                          <p:val>
                                            <p:strVal val="#ppt_x"/>
                                          </p:val>
                                        </p:tav>
                                      </p:tavLst>
                                    </p:anim>
                                    <p:anim calcmode="lin" valueType="num">
                                      <p:cBhvr>
                                        <p:cTn id="23" dur="400" fill="hold"/>
                                        <p:tgtEl>
                                          <p:spTgt spid="5"/>
                                        </p:tgtEl>
                                        <p:attrNameLst>
                                          <p:attrName>ppt_y</p:attrName>
                                        </p:attrNameLst>
                                      </p:cBhvr>
                                      <p:tavLst>
                                        <p:tav tm="0">
                                          <p:val>
                                            <p:strVal val="#ppt_y+0.31"/>
                                          </p:val>
                                        </p:tav>
                                        <p:tav tm="100000">
                                          <p:val>
                                            <p:strVal val="#ppt_y+0.31"/>
                                          </p:val>
                                        </p:tav>
                                      </p:tavLst>
                                    </p:anim>
                                    <p:anim calcmode="lin" valueType="num">
                                      <p:cBhvr>
                                        <p:cTn id="24" dur="600" decel="50000" fill="hold">
                                          <p:stCondLst>
                                            <p:cond delay="400"/>
                                          </p:stCondLst>
                                        </p:cTn>
                                        <p:tgtEl>
                                          <p:spTgt spid="5"/>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5" dur="600" decel="50000" fill="hold">
                                          <p:stCondLst>
                                            <p:cond delay="400"/>
                                          </p:stCondLst>
                                        </p:cTn>
                                        <p:tgtEl>
                                          <p:spTgt spid="5"/>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304800"/>
            <a:ext cx="7043208" cy="1523494"/>
          </a:xfrm>
        </p:spPr>
        <p:txBody>
          <a:bodyPr/>
          <a:lstStyle/>
          <a:p>
            <a:r>
              <a:rPr lang="en-US" dirty="0" smtClean="0"/>
              <a:t>Les fruits; </a:t>
            </a:r>
            <a:r>
              <a:rPr lang="en-US" dirty="0" err="1" smtClean="0"/>
              <a:t>Est-ce</a:t>
            </a:r>
            <a:r>
              <a:rPr lang="en-US" dirty="0" smtClean="0"/>
              <a:t> </a:t>
            </a:r>
            <a:r>
              <a:rPr lang="en-US" dirty="0" err="1" smtClean="0"/>
              <a:t>que</a:t>
            </a:r>
            <a:r>
              <a:rPr lang="en-US" dirty="0" smtClean="0"/>
              <a:t> </a:t>
            </a:r>
            <a:r>
              <a:rPr lang="en-US" dirty="0" err="1" smtClean="0"/>
              <a:t>c’est</a:t>
            </a:r>
            <a:endParaRPr lang="en-US" dirty="0"/>
          </a:p>
        </p:txBody>
      </p:sp>
      <p:sp>
        <p:nvSpPr>
          <p:cNvPr id="3" name="Subtitle 2"/>
          <p:cNvSpPr>
            <a:spLocks noGrp="1"/>
          </p:cNvSpPr>
          <p:nvPr>
            <p:ph type="subTitle" idx="1"/>
          </p:nvPr>
        </p:nvSpPr>
        <p:spPr>
          <a:xfrm>
            <a:off x="228600" y="1447800"/>
            <a:ext cx="8305800" cy="1371600"/>
          </a:xfrm>
          <a:solidFill>
            <a:schemeClr val="tx2">
              <a:lumMod val="40000"/>
              <a:lumOff val="60000"/>
            </a:schemeClr>
          </a:solidFill>
        </p:spPr>
        <p:txBody>
          <a:bodyPr/>
          <a:lstStyle/>
          <a:p>
            <a:pPr algn="ctr"/>
            <a:endParaRPr lang="en-US" sz="4400" i="1" dirty="0" smtClean="0">
              <a:solidFill>
                <a:schemeClr val="bg1"/>
              </a:solidFill>
            </a:endParaRPr>
          </a:p>
          <a:p>
            <a:pPr algn="ctr"/>
            <a:r>
              <a:rPr lang="en-US" sz="4400" i="1" dirty="0" err="1" smtClean="0">
                <a:solidFill>
                  <a:schemeClr val="bg1"/>
                </a:solidFill>
              </a:rPr>
              <a:t>Une</a:t>
            </a:r>
            <a:r>
              <a:rPr lang="en-US" sz="4400" i="1" dirty="0" smtClean="0">
                <a:solidFill>
                  <a:schemeClr val="bg1"/>
                </a:solidFill>
              </a:rPr>
              <a:t> </a:t>
            </a:r>
            <a:r>
              <a:rPr lang="en-US" sz="4400" i="1" dirty="0" err="1" smtClean="0">
                <a:solidFill>
                  <a:schemeClr val="bg1"/>
                </a:solidFill>
              </a:rPr>
              <a:t>pomme</a:t>
            </a:r>
            <a:r>
              <a:rPr lang="en-US" sz="4400" i="1" dirty="0" smtClean="0">
                <a:solidFill>
                  <a:schemeClr val="bg1"/>
                </a:solidFill>
              </a:rPr>
              <a:t> </a:t>
            </a:r>
            <a:r>
              <a:rPr lang="en-US" sz="4400" i="1" dirty="0" err="1" smtClean="0">
                <a:solidFill>
                  <a:schemeClr val="bg1"/>
                </a:solidFill>
              </a:rPr>
              <a:t>ou</a:t>
            </a:r>
            <a:r>
              <a:rPr lang="en-US" sz="4400" i="1" dirty="0" smtClean="0">
                <a:solidFill>
                  <a:schemeClr val="bg1"/>
                </a:solidFill>
              </a:rPr>
              <a:t> </a:t>
            </a:r>
            <a:r>
              <a:rPr lang="en-US" sz="4400" i="1" dirty="0" err="1" smtClean="0">
                <a:solidFill>
                  <a:schemeClr val="bg1"/>
                </a:solidFill>
              </a:rPr>
              <a:t>une</a:t>
            </a:r>
            <a:r>
              <a:rPr lang="en-US" sz="4400" i="1" dirty="0" smtClean="0">
                <a:solidFill>
                  <a:schemeClr val="bg1"/>
                </a:solidFill>
              </a:rPr>
              <a:t> </a:t>
            </a:r>
            <a:r>
              <a:rPr lang="en-US" sz="4400" i="1" dirty="0" err="1" smtClean="0">
                <a:solidFill>
                  <a:schemeClr val="bg1"/>
                </a:solidFill>
              </a:rPr>
              <a:t>pêche</a:t>
            </a:r>
            <a:r>
              <a:rPr lang="en-US" sz="4400" i="1" dirty="0" smtClean="0">
                <a:solidFill>
                  <a:schemeClr val="bg1"/>
                </a:solidFill>
              </a:rPr>
              <a:t>?</a:t>
            </a:r>
            <a:endParaRPr lang="en-US" sz="4400" i="1" dirty="0">
              <a:solidFill>
                <a:schemeClr val="bg1"/>
              </a:solidFill>
            </a:endParaRPr>
          </a:p>
        </p:txBody>
      </p:sp>
      <p:pic>
        <p:nvPicPr>
          <p:cNvPr id="5" name="Picture 4" descr="imgr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4799" y="3505200"/>
            <a:ext cx="3598631" cy="2819400"/>
          </a:xfrm>
          <a:prstGeom prst="rect">
            <a:avLst/>
          </a:prstGeom>
        </p:spPr>
      </p:pic>
      <p:sp>
        <p:nvSpPr>
          <p:cNvPr id="6" name="Subtitle 2"/>
          <p:cNvSpPr txBox="1">
            <a:spLocks/>
          </p:cNvSpPr>
          <p:nvPr/>
        </p:nvSpPr>
        <p:spPr>
          <a:xfrm>
            <a:off x="4343400" y="3505200"/>
            <a:ext cx="4267200" cy="1371600"/>
          </a:xfrm>
          <a:prstGeom prst="rect">
            <a:avLst/>
          </a:prstGeom>
          <a:solidFill>
            <a:schemeClr val="accent3">
              <a:lumMod val="40000"/>
              <a:lumOff val="60000"/>
            </a:schemeClr>
          </a:solidFill>
        </p:spPr>
        <p:txBody>
          <a:bodyPr vert="horz" lIns="0" tIns="0" rIns="0" bIns="0" rtlCol="0">
            <a:noAutofit/>
          </a:bodyPr>
          <a:lstStyle>
            <a:lvl1pPr marL="0" indent="0" algn="l" defTabSz="914363" rtl="0" eaLnBrk="1" latinLnBrk="0" hangingPunct="1">
              <a:lnSpc>
                <a:spcPct val="90000"/>
              </a:lnSpc>
              <a:spcBef>
                <a:spcPts val="0"/>
              </a:spcBef>
              <a:buFontTx/>
              <a:buNone/>
              <a:defRPr sz="3200" kern="1200">
                <a:solidFill>
                  <a:schemeClr val="tx1">
                    <a:tint val="75000"/>
                  </a:schemeClr>
                </a:solidFill>
                <a:latin typeface="+mn-lt"/>
                <a:ea typeface="+mn-ea"/>
                <a:cs typeface="+mn-cs"/>
              </a:defRPr>
            </a:lvl1pPr>
            <a:lvl2pPr marL="457182" indent="0" algn="ctr" defTabSz="914363" rtl="0" eaLnBrk="1" latinLnBrk="0" hangingPunct="1">
              <a:lnSpc>
                <a:spcPct val="90000"/>
              </a:lnSpc>
              <a:spcBef>
                <a:spcPct val="20000"/>
              </a:spcBef>
              <a:buFontTx/>
              <a:buNone/>
              <a:defRPr sz="2800" kern="1200">
                <a:solidFill>
                  <a:schemeClr val="tx1">
                    <a:tint val="75000"/>
                  </a:schemeClr>
                </a:solidFill>
                <a:latin typeface="+mn-lt"/>
                <a:ea typeface="+mn-ea"/>
                <a:cs typeface="+mn-cs"/>
              </a:defRPr>
            </a:lvl2pPr>
            <a:lvl3pPr marL="914363" indent="0" algn="ctr" defTabSz="914363" rtl="0" eaLnBrk="1" latinLnBrk="0" hangingPunct="1">
              <a:lnSpc>
                <a:spcPct val="90000"/>
              </a:lnSpc>
              <a:spcBef>
                <a:spcPct val="20000"/>
              </a:spcBef>
              <a:buFontTx/>
              <a:buNone/>
              <a:defRPr sz="2400" kern="1200">
                <a:solidFill>
                  <a:schemeClr val="tx1">
                    <a:tint val="75000"/>
                  </a:schemeClr>
                </a:solidFill>
                <a:latin typeface="+mn-lt"/>
                <a:ea typeface="+mn-ea"/>
                <a:cs typeface="+mn-cs"/>
              </a:defRPr>
            </a:lvl3pPr>
            <a:lvl4pPr marL="1371545" indent="0" algn="ctr" defTabSz="914363" rtl="0" eaLnBrk="1" latinLnBrk="0" hangingPunct="1">
              <a:lnSpc>
                <a:spcPct val="90000"/>
              </a:lnSpc>
              <a:spcBef>
                <a:spcPct val="20000"/>
              </a:spcBef>
              <a:buFontTx/>
              <a:buNone/>
              <a:defRPr sz="2400" kern="1200">
                <a:solidFill>
                  <a:schemeClr val="tx1">
                    <a:tint val="75000"/>
                  </a:schemeClr>
                </a:solidFill>
                <a:latin typeface="+mn-lt"/>
                <a:ea typeface="+mn-ea"/>
                <a:cs typeface="+mn-cs"/>
              </a:defRPr>
            </a:lvl4pPr>
            <a:lvl5pPr marL="1828727" indent="0" algn="ctr" defTabSz="914363" rtl="0" eaLnBrk="1" latinLnBrk="0" hangingPunct="1">
              <a:lnSpc>
                <a:spcPct val="90000"/>
              </a:lnSpc>
              <a:spcBef>
                <a:spcPct val="20000"/>
              </a:spcBef>
              <a:buFontTx/>
              <a:buNone/>
              <a:defRPr sz="2400" kern="1200">
                <a:solidFill>
                  <a:schemeClr val="tx1">
                    <a:tint val="75000"/>
                  </a:schemeClr>
                </a:solidFill>
                <a:latin typeface="+mn-lt"/>
                <a:ea typeface="+mn-ea"/>
                <a:cs typeface="+mn-cs"/>
              </a:defRPr>
            </a:lvl5pPr>
            <a:lvl6pPr marL="2285909" indent="0" algn="ctr" defTabSz="914363"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090" indent="0" algn="ctr" defTabSz="914363"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272" indent="0" algn="ctr" defTabSz="914363"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454" indent="0" algn="ctr" defTabSz="914363"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ctr"/>
            <a:endParaRPr lang="en-US" sz="4400" i="1" dirty="0" smtClean="0">
              <a:solidFill>
                <a:schemeClr val="bg1"/>
              </a:solidFill>
            </a:endParaRPr>
          </a:p>
          <a:p>
            <a:pPr algn="ctr"/>
            <a:r>
              <a:rPr lang="en-US" sz="4400" i="1" dirty="0" err="1" smtClean="0">
                <a:solidFill>
                  <a:schemeClr val="bg1"/>
                </a:solidFill>
              </a:rPr>
              <a:t>C’est</a:t>
            </a:r>
            <a:r>
              <a:rPr lang="en-US" sz="4400" i="1" dirty="0" smtClean="0">
                <a:solidFill>
                  <a:schemeClr val="bg1"/>
                </a:solidFill>
              </a:rPr>
              <a:t> </a:t>
            </a:r>
            <a:r>
              <a:rPr lang="en-US" sz="4400" i="1" dirty="0" err="1" smtClean="0">
                <a:solidFill>
                  <a:schemeClr val="bg1"/>
                </a:solidFill>
              </a:rPr>
              <a:t>une</a:t>
            </a:r>
            <a:r>
              <a:rPr lang="en-US" sz="4400" i="1" dirty="0" smtClean="0">
                <a:solidFill>
                  <a:schemeClr val="bg1"/>
                </a:solidFill>
              </a:rPr>
              <a:t> </a:t>
            </a:r>
            <a:r>
              <a:rPr lang="en-US" sz="4400" i="1" dirty="0" err="1" smtClean="0">
                <a:solidFill>
                  <a:schemeClr val="bg1"/>
                </a:solidFill>
              </a:rPr>
              <a:t>pêche</a:t>
            </a:r>
            <a:endParaRPr lang="en-US" sz="4400" i="1" dirty="0">
              <a:solidFill>
                <a:schemeClr val="bg1"/>
              </a:solidFill>
            </a:endParaRPr>
          </a:p>
        </p:txBody>
      </p:sp>
    </p:spTree>
    <p:extLst>
      <p:ext uri="{BB962C8B-B14F-4D97-AF65-F5344CB8AC3E}">
        <p14:creationId xmlns:p14="http://schemas.microsoft.com/office/powerpoint/2010/main" val="231566916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down)">
                                      <p:cBhvr>
                                        <p:cTn id="15" dur="5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43" presetClass="entr" presetSubtype="0" fill="hold" grpId="0" nodeType="click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100"/>
                                        <p:tgtEl>
                                          <p:spTgt spid="6"/>
                                        </p:tgtEl>
                                      </p:cBhvr>
                                    </p:animEffect>
                                    <p:anim calcmode="lin" valueType="num">
                                      <p:cBhvr>
                                        <p:cTn id="21" dur="400" fill="hold"/>
                                        <p:tgtEl>
                                          <p:spTgt spid="6"/>
                                        </p:tgtEl>
                                        <p:attrNameLst>
                                          <p:attrName>ppt_x</p:attrName>
                                        </p:attrNameLst>
                                      </p:cBhvr>
                                      <p:tavLst>
                                        <p:tav tm="0">
                                          <p:val>
                                            <p:strVal val="#ppt_x"/>
                                          </p:val>
                                        </p:tav>
                                        <p:tav tm="100000">
                                          <p:val>
                                            <p:strVal val="#ppt_x"/>
                                          </p:val>
                                        </p:tav>
                                      </p:tavLst>
                                    </p:anim>
                                    <p:anim calcmode="lin" valueType="num">
                                      <p:cBhvr>
                                        <p:cTn id="22" dur="400" fill="hold"/>
                                        <p:tgtEl>
                                          <p:spTgt spid="6"/>
                                        </p:tgtEl>
                                        <p:attrNameLst>
                                          <p:attrName>ppt_y</p:attrName>
                                        </p:attrNameLst>
                                      </p:cBhvr>
                                      <p:tavLst>
                                        <p:tav tm="0">
                                          <p:val>
                                            <p:strVal val="#ppt_y+0.31"/>
                                          </p:val>
                                        </p:tav>
                                        <p:tav tm="100000">
                                          <p:val>
                                            <p:strVal val="#ppt_y+0.31"/>
                                          </p:val>
                                        </p:tav>
                                      </p:tavLst>
                                    </p:anim>
                                    <p:anim calcmode="lin" valueType="num">
                                      <p:cBhvr>
                                        <p:cTn id="23" dur="600" decel="50000" fill="hold">
                                          <p:stCondLst>
                                            <p:cond delay="400"/>
                                          </p:stCondLst>
                                        </p:cTn>
                                        <p:tgtEl>
                                          <p:spTgt spid="6"/>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4" dur="600" decel="50000" fill="hold">
                                          <p:stCondLst>
                                            <p:cond delay="400"/>
                                          </p:stCondLst>
                                        </p:cTn>
                                        <p:tgtEl>
                                          <p:spTgt spid="6"/>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304800"/>
            <a:ext cx="7043208" cy="1523494"/>
          </a:xfrm>
        </p:spPr>
        <p:txBody>
          <a:bodyPr/>
          <a:lstStyle/>
          <a:p>
            <a:r>
              <a:rPr lang="en-US" dirty="0" smtClean="0"/>
              <a:t>Les fruits; </a:t>
            </a:r>
            <a:r>
              <a:rPr lang="en-US" dirty="0" err="1" smtClean="0"/>
              <a:t>Est-ce</a:t>
            </a:r>
            <a:r>
              <a:rPr lang="en-US" dirty="0" smtClean="0"/>
              <a:t> </a:t>
            </a:r>
            <a:r>
              <a:rPr lang="en-US" dirty="0" err="1" smtClean="0"/>
              <a:t>que</a:t>
            </a:r>
            <a:r>
              <a:rPr lang="en-US" dirty="0" smtClean="0"/>
              <a:t> </a:t>
            </a:r>
            <a:r>
              <a:rPr lang="en-US" dirty="0" err="1" smtClean="0"/>
              <a:t>c’est</a:t>
            </a:r>
            <a:endParaRPr lang="en-US" dirty="0"/>
          </a:p>
        </p:txBody>
      </p:sp>
      <p:sp>
        <p:nvSpPr>
          <p:cNvPr id="3" name="Subtitle 2"/>
          <p:cNvSpPr>
            <a:spLocks noGrp="1"/>
          </p:cNvSpPr>
          <p:nvPr>
            <p:ph type="subTitle" idx="1"/>
          </p:nvPr>
        </p:nvSpPr>
        <p:spPr>
          <a:xfrm>
            <a:off x="228600" y="1447800"/>
            <a:ext cx="8305800" cy="1371600"/>
          </a:xfrm>
          <a:solidFill>
            <a:schemeClr val="tx2">
              <a:lumMod val="40000"/>
              <a:lumOff val="60000"/>
            </a:schemeClr>
          </a:solidFill>
        </p:spPr>
        <p:txBody>
          <a:bodyPr/>
          <a:lstStyle/>
          <a:p>
            <a:pPr algn="ctr"/>
            <a:endParaRPr lang="en-US" sz="4400" i="1" dirty="0" smtClean="0">
              <a:solidFill>
                <a:schemeClr val="bg1"/>
              </a:solidFill>
            </a:endParaRPr>
          </a:p>
          <a:p>
            <a:pPr algn="ctr"/>
            <a:r>
              <a:rPr lang="en-US" sz="4400" i="1" dirty="0" err="1" smtClean="0">
                <a:solidFill>
                  <a:schemeClr val="bg1"/>
                </a:solidFill>
              </a:rPr>
              <a:t>une</a:t>
            </a:r>
            <a:r>
              <a:rPr lang="en-US" sz="4400" i="1" dirty="0" smtClean="0">
                <a:solidFill>
                  <a:schemeClr val="bg1"/>
                </a:solidFill>
              </a:rPr>
              <a:t> orange </a:t>
            </a:r>
            <a:r>
              <a:rPr lang="en-US" sz="4400" i="1" dirty="0" err="1" smtClean="0">
                <a:solidFill>
                  <a:schemeClr val="bg1"/>
                </a:solidFill>
              </a:rPr>
              <a:t>ou</a:t>
            </a:r>
            <a:r>
              <a:rPr lang="en-US" sz="4400" i="1" dirty="0" smtClean="0">
                <a:solidFill>
                  <a:schemeClr val="bg1"/>
                </a:solidFill>
              </a:rPr>
              <a:t> </a:t>
            </a:r>
            <a:r>
              <a:rPr lang="en-US" sz="4400" i="1" dirty="0" err="1" smtClean="0">
                <a:solidFill>
                  <a:schemeClr val="bg1"/>
                </a:solidFill>
              </a:rPr>
              <a:t>une</a:t>
            </a:r>
            <a:r>
              <a:rPr lang="en-US" sz="4400" i="1" dirty="0" smtClean="0">
                <a:solidFill>
                  <a:schemeClr val="bg1"/>
                </a:solidFill>
              </a:rPr>
              <a:t> </a:t>
            </a:r>
            <a:r>
              <a:rPr lang="en-US" sz="4400" i="1" dirty="0" err="1" smtClean="0">
                <a:solidFill>
                  <a:schemeClr val="bg1"/>
                </a:solidFill>
              </a:rPr>
              <a:t>pastèque</a:t>
            </a:r>
            <a:r>
              <a:rPr lang="en-US" sz="4400" i="1" dirty="0" smtClean="0">
                <a:solidFill>
                  <a:schemeClr val="bg1"/>
                </a:solidFill>
              </a:rPr>
              <a:t>?</a:t>
            </a:r>
            <a:endParaRPr lang="en-US" sz="4400" i="1" dirty="0">
              <a:solidFill>
                <a:schemeClr val="bg1"/>
              </a:solidFill>
            </a:endParaRPr>
          </a:p>
        </p:txBody>
      </p:sp>
      <p:pic>
        <p:nvPicPr>
          <p:cNvPr id="4" name="Picture 3" descr="imgr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553" y="3124200"/>
            <a:ext cx="3709447" cy="3352800"/>
          </a:xfrm>
          <a:prstGeom prst="rect">
            <a:avLst/>
          </a:prstGeom>
        </p:spPr>
      </p:pic>
      <p:sp>
        <p:nvSpPr>
          <p:cNvPr id="6" name="Subtitle 2"/>
          <p:cNvSpPr txBox="1">
            <a:spLocks/>
          </p:cNvSpPr>
          <p:nvPr/>
        </p:nvSpPr>
        <p:spPr>
          <a:xfrm>
            <a:off x="4343400" y="3505200"/>
            <a:ext cx="4267200" cy="2057400"/>
          </a:xfrm>
          <a:prstGeom prst="rect">
            <a:avLst/>
          </a:prstGeom>
          <a:solidFill>
            <a:schemeClr val="accent3">
              <a:lumMod val="40000"/>
              <a:lumOff val="60000"/>
            </a:schemeClr>
          </a:solidFill>
        </p:spPr>
        <p:txBody>
          <a:bodyPr vert="horz" lIns="0" tIns="0" rIns="0" bIns="0" rtlCol="0">
            <a:noAutofit/>
          </a:bodyPr>
          <a:lstStyle>
            <a:lvl1pPr marL="0" indent="0" algn="l" defTabSz="914363" rtl="0" eaLnBrk="1" latinLnBrk="0" hangingPunct="1">
              <a:lnSpc>
                <a:spcPct val="90000"/>
              </a:lnSpc>
              <a:spcBef>
                <a:spcPts val="0"/>
              </a:spcBef>
              <a:buFontTx/>
              <a:buNone/>
              <a:defRPr sz="3200" kern="1200">
                <a:solidFill>
                  <a:schemeClr val="tx1">
                    <a:tint val="75000"/>
                  </a:schemeClr>
                </a:solidFill>
                <a:latin typeface="+mn-lt"/>
                <a:ea typeface="+mn-ea"/>
                <a:cs typeface="+mn-cs"/>
              </a:defRPr>
            </a:lvl1pPr>
            <a:lvl2pPr marL="457182" indent="0" algn="ctr" defTabSz="914363" rtl="0" eaLnBrk="1" latinLnBrk="0" hangingPunct="1">
              <a:lnSpc>
                <a:spcPct val="90000"/>
              </a:lnSpc>
              <a:spcBef>
                <a:spcPct val="20000"/>
              </a:spcBef>
              <a:buFontTx/>
              <a:buNone/>
              <a:defRPr sz="2800" kern="1200">
                <a:solidFill>
                  <a:schemeClr val="tx1">
                    <a:tint val="75000"/>
                  </a:schemeClr>
                </a:solidFill>
                <a:latin typeface="+mn-lt"/>
                <a:ea typeface="+mn-ea"/>
                <a:cs typeface="+mn-cs"/>
              </a:defRPr>
            </a:lvl2pPr>
            <a:lvl3pPr marL="914363" indent="0" algn="ctr" defTabSz="914363" rtl="0" eaLnBrk="1" latinLnBrk="0" hangingPunct="1">
              <a:lnSpc>
                <a:spcPct val="90000"/>
              </a:lnSpc>
              <a:spcBef>
                <a:spcPct val="20000"/>
              </a:spcBef>
              <a:buFontTx/>
              <a:buNone/>
              <a:defRPr sz="2400" kern="1200">
                <a:solidFill>
                  <a:schemeClr val="tx1">
                    <a:tint val="75000"/>
                  </a:schemeClr>
                </a:solidFill>
                <a:latin typeface="+mn-lt"/>
                <a:ea typeface="+mn-ea"/>
                <a:cs typeface="+mn-cs"/>
              </a:defRPr>
            </a:lvl3pPr>
            <a:lvl4pPr marL="1371545" indent="0" algn="ctr" defTabSz="914363" rtl="0" eaLnBrk="1" latinLnBrk="0" hangingPunct="1">
              <a:lnSpc>
                <a:spcPct val="90000"/>
              </a:lnSpc>
              <a:spcBef>
                <a:spcPct val="20000"/>
              </a:spcBef>
              <a:buFontTx/>
              <a:buNone/>
              <a:defRPr sz="2400" kern="1200">
                <a:solidFill>
                  <a:schemeClr val="tx1">
                    <a:tint val="75000"/>
                  </a:schemeClr>
                </a:solidFill>
                <a:latin typeface="+mn-lt"/>
                <a:ea typeface="+mn-ea"/>
                <a:cs typeface="+mn-cs"/>
              </a:defRPr>
            </a:lvl4pPr>
            <a:lvl5pPr marL="1828727" indent="0" algn="ctr" defTabSz="914363" rtl="0" eaLnBrk="1" latinLnBrk="0" hangingPunct="1">
              <a:lnSpc>
                <a:spcPct val="90000"/>
              </a:lnSpc>
              <a:spcBef>
                <a:spcPct val="20000"/>
              </a:spcBef>
              <a:buFontTx/>
              <a:buNone/>
              <a:defRPr sz="2400" kern="1200">
                <a:solidFill>
                  <a:schemeClr val="tx1">
                    <a:tint val="75000"/>
                  </a:schemeClr>
                </a:solidFill>
                <a:latin typeface="+mn-lt"/>
                <a:ea typeface="+mn-ea"/>
                <a:cs typeface="+mn-cs"/>
              </a:defRPr>
            </a:lvl5pPr>
            <a:lvl6pPr marL="2285909" indent="0" algn="ctr" defTabSz="914363"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090" indent="0" algn="ctr" defTabSz="914363"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272" indent="0" algn="ctr" defTabSz="914363"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454" indent="0" algn="ctr" defTabSz="914363"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ctr"/>
            <a:endParaRPr lang="en-US" sz="4400" i="1" dirty="0" smtClean="0">
              <a:solidFill>
                <a:schemeClr val="bg1"/>
              </a:solidFill>
            </a:endParaRPr>
          </a:p>
          <a:p>
            <a:pPr algn="ctr"/>
            <a:r>
              <a:rPr lang="en-US" sz="4400" i="1" dirty="0" err="1" smtClean="0">
                <a:solidFill>
                  <a:schemeClr val="bg1"/>
                </a:solidFill>
              </a:rPr>
              <a:t>C’est</a:t>
            </a:r>
            <a:r>
              <a:rPr lang="en-US" sz="4400" i="1" dirty="0" smtClean="0">
                <a:solidFill>
                  <a:schemeClr val="bg1"/>
                </a:solidFill>
              </a:rPr>
              <a:t> </a:t>
            </a:r>
            <a:r>
              <a:rPr lang="en-US" sz="4400" i="1" dirty="0" err="1" smtClean="0">
                <a:solidFill>
                  <a:schemeClr val="bg1"/>
                </a:solidFill>
              </a:rPr>
              <a:t>une</a:t>
            </a:r>
            <a:r>
              <a:rPr lang="en-US" sz="4400" i="1" dirty="0" smtClean="0">
                <a:solidFill>
                  <a:schemeClr val="bg1"/>
                </a:solidFill>
              </a:rPr>
              <a:t> </a:t>
            </a:r>
            <a:r>
              <a:rPr lang="en-US" sz="4400" i="1" dirty="0" err="1" smtClean="0">
                <a:solidFill>
                  <a:schemeClr val="bg1"/>
                </a:solidFill>
              </a:rPr>
              <a:t>pastèque</a:t>
            </a:r>
            <a:endParaRPr lang="en-US" sz="4400" i="1" dirty="0">
              <a:solidFill>
                <a:schemeClr val="bg1"/>
              </a:solidFill>
            </a:endParaRPr>
          </a:p>
        </p:txBody>
      </p:sp>
    </p:spTree>
    <p:extLst>
      <p:ext uri="{BB962C8B-B14F-4D97-AF65-F5344CB8AC3E}">
        <p14:creationId xmlns:p14="http://schemas.microsoft.com/office/powerpoint/2010/main" val="139054758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strips(downLeft)">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strips(downLeft)">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0"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edge">
                                      <p:cBhvr>
                                        <p:cTn id="17" dur="20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43" presetClass="entr" presetSubtype="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100"/>
                                        <p:tgtEl>
                                          <p:spTgt spid="6"/>
                                        </p:tgtEl>
                                      </p:cBhvr>
                                    </p:animEffect>
                                    <p:anim calcmode="lin" valueType="num">
                                      <p:cBhvr>
                                        <p:cTn id="23" dur="400" fill="hold"/>
                                        <p:tgtEl>
                                          <p:spTgt spid="6"/>
                                        </p:tgtEl>
                                        <p:attrNameLst>
                                          <p:attrName>ppt_x</p:attrName>
                                        </p:attrNameLst>
                                      </p:cBhvr>
                                      <p:tavLst>
                                        <p:tav tm="0">
                                          <p:val>
                                            <p:strVal val="#ppt_x"/>
                                          </p:val>
                                        </p:tav>
                                        <p:tav tm="100000">
                                          <p:val>
                                            <p:strVal val="#ppt_x"/>
                                          </p:val>
                                        </p:tav>
                                      </p:tavLst>
                                    </p:anim>
                                    <p:anim calcmode="lin" valueType="num">
                                      <p:cBhvr>
                                        <p:cTn id="24" dur="400" fill="hold"/>
                                        <p:tgtEl>
                                          <p:spTgt spid="6"/>
                                        </p:tgtEl>
                                        <p:attrNameLst>
                                          <p:attrName>ppt_y</p:attrName>
                                        </p:attrNameLst>
                                      </p:cBhvr>
                                      <p:tavLst>
                                        <p:tav tm="0">
                                          <p:val>
                                            <p:strVal val="#ppt_y+0.31"/>
                                          </p:val>
                                        </p:tav>
                                        <p:tav tm="100000">
                                          <p:val>
                                            <p:strVal val="#ppt_y+0.31"/>
                                          </p:val>
                                        </p:tav>
                                      </p:tavLst>
                                    </p:anim>
                                    <p:anim calcmode="lin" valueType="num">
                                      <p:cBhvr>
                                        <p:cTn id="25" dur="600" decel="50000" fill="hold">
                                          <p:stCondLst>
                                            <p:cond delay="400"/>
                                          </p:stCondLst>
                                        </p:cTn>
                                        <p:tgtEl>
                                          <p:spTgt spid="6"/>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6" dur="600" decel="50000" fill="hold">
                                          <p:stCondLst>
                                            <p:cond delay="400"/>
                                          </p:stCondLst>
                                        </p:cTn>
                                        <p:tgtEl>
                                          <p:spTgt spid="6"/>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304800"/>
            <a:ext cx="7043208" cy="1523494"/>
          </a:xfrm>
        </p:spPr>
        <p:txBody>
          <a:bodyPr/>
          <a:lstStyle/>
          <a:p>
            <a:r>
              <a:rPr lang="en-US" dirty="0" smtClean="0"/>
              <a:t>Les fruits; </a:t>
            </a:r>
            <a:r>
              <a:rPr lang="en-US" dirty="0" err="1" smtClean="0"/>
              <a:t>Est-ce</a:t>
            </a:r>
            <a:r>
              <a:rPr lang="en-US" dirty="0" smtClean="0"/>
              <a:t> </a:t>
            </a:r>
            <a:r>
              <a:rPr lang="en-US" dirty="0" err="1" smtClean="0"/>
              <a:t>que</a:t>
            </a:r>
            <a:r>
              <a:rPr lang="en-US" dirty="0" smtClean="0"/>
              <a:t> </a:t>
            </a:r>
            <a:r>
              <a:rPr lang="en-US" dirty="0" err="1" smtClean="0"/>
              <a:t>c’est</a:t>
            </a:r>
            <a:endParaRPr lang="en-US" dirty="0"/>
          </a:p>
        </p:txBody>
      </p:sp>
      <p:sp>
        <p:nvSpPr>
          <p:cNvPr id="3" name="Subtitle 2"/>
          <p:cNvSpPr>
            <a:spLocks noGrp="1"/>
          </p:cNvSpPr>
          <p:nvPr>
            <p:ph type="subTitle" idx="1"/>
          </p:nvPr>
        </p:nvSpPr>
        <p:spPr>
          <a:xfrm>
            <a:off x="228600" y="1447800"/>
            <a:ext cx="8305800" cy="1371600"/>
          </a:xfrm>
          <a:solidFill>
            <a:schemeClr val="tx2">
              <a:lumMod val="40000"/>
              <a:lumOff val="60000"/>
            </a:schemeClr>
          </a:solidFill>
        </p:spPr>
        <p:txBody>
          <a:bodyPr/>
          <a:lstStyle/>
          <a:p>
            <a:pPr algn="ctr"/>
            <a:endParaRPr lang="en-US" sz="4400" i="1" dirty="0" smtClean="0">
              <a:solidFill>
                <a:schemeClr val="bg1"/>
              </a:solidFill>
            </a:endParaRPr>
          </a:p>
          <a:p>
            <a:pPr algn="ctr"/>
            <a:r>
              <a:rPr lang="en-US" sz="4400" i="1" dirty="0" err="1" smtClean="0">
                <a:solidFill>
                  <a:schemeClr val="bg1"/>
                </a:solidFill>
              </a:rPr>
              <a:t>une</a:t>
            </a:r>
            <a:r>
              <a:rPr lang="en-US" sz="4400" i="1" dirty="0" smtClean="0">
                <a:solidFill>
                  <a:schemeClr val="bg1"/>
                </a:solidFill>
              </a:rPr>
              <a:t> </a:t>
            </a:r>
            <a:r>
              <a:rPr lang="en-US" sz="4400" i="1" dirty="0" err="1" smtClean="0">
                <a:solidFill>
                  <a:schemeClr val="bg1"/>
                </a:solidFill>
              </a:rPr>
              <a:t>pomme</a:t>
            </a:r>
            <a:r>
              <a:rPr lang="en-US" sz="4400" i="1" dirty="0" smtClean="0">
                <a:solidFill>
                  <a:schemeClr val="bg1"/>
                </a:solidFill>
              </a:rPr>
              <a:t> </a:t>
            </a:r>
            <a:r>
              <a:rPr lang="en-US" sz="4400" i="1" dirty="0" err="1" smtClean="0">
                <a:solidFill>
                  <a:schemeClr val="bg1"/>
                </a:solidFill>
              </a:rPr>
              <a:t>ou</a:t>
            </a:r>
            <a:r>
              <a:rPr lang="en-US" sz="4400" i="1" dirty="0" smtClean="0">
                <a:solidFill>
                  <a:schemeClr val="bg1"/>
                </a:solidFill>
              </a:rPr>
              <a:t> </a:t>
            </a:r>
            <a:r>
              <a:rPr lang="en-US" sz="4400" i="1" dirty="0" err="1" smtClean="0">
                <a:solidFill>
                  <a:schemeClr val="bg1"/>
                </a:solidFill>
              </a:rPr>
              <a:t>une</a:t>
            </a:r>
            <a:r>
              <a:rPr lang="en-US" sz="4400" i="1" dirty="0" smtClean="0">
                <a:solidFill>
                  <a:schemeClr val="bg1"/>
                </a:solidFill>
              </a:rPr>
              <a:t> </a:t>
            </a:r>
            <a:r>
              <a:rPr lang="en-US" sz="4400" i="1" dirty="0" err="1" smtClean="0">
                <a:solidFill>
                  <a:schemeClr val="bg1"/>
                </a:solidFill>
              </a:rPr>
              <a:t>poire</a:t>
            </a:r>
            <a:r>
              <a:rPr lang="en-US" sz="4400" i="1" dirty="0" smtClean="0">
                <a:solidFill>
                  <a:schemeClr val="bg1"/>
                </a:solidFill>
              </a:rPr>
              <a:t>?</a:t>
            </a:r>
            <a:endParaRPr lang="en-US" sz="4400" i="1" dirty="0">
              <a:solidFill>
                <a:schemeClr val="bg1"/>
              </a:solidFill>
            </a:endParaRPr>
          </a:p>
        </p:txBody>
      </p:sp>
      <p:pic>
        <p:nvPicPr>
          <p:cNvPr id="5" name="Picture 4" descr="imgr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4400" y="3352800"/>
            <a:ext cx="2921000" cy="2781300"/>
          </a:xfrm>
          <a:prstGeom prst="rect">
            <a:avLst/>
          </a:prstGeom>
        </p:spPr>
      </p:pic>
      <p:sp>
        <p:nvSpPr>
          <p:cNvPr id="6" name="Subtitle 2"/>
          <p:cNvSpPr txBox="1">
            <a:spLocks/>
          </p:cNvSpPr>
          <p:nvPr/>
        </p:nvSpPr>
        <p:spPr>
          <a:xfrm>
            <a:off x="4343400" y="3505200"/>
            <a:ext cx="4267200" cy="1371600"/>
          </a:xfrm>
          <a:prstGeom prst="rect">
            <a:avLst/>
          </a:prstGeom>
          <a:solidFill>
            <a:schemeClr val="accent3">
              <a:lumMod val="40000"/>
              <a:lumOff val="60000"/>
            </a:schemeClr>
          </a:solidFill>
        </p:spPr>
        <p:txBody>
          <a:bodyPr vert="horz" lIns="0" tIns="0" rIns="0" bIns="0" rtlCol="0">
            <a:noAutofit/>
          </a:bodyPr>
          <a:lstStyle>
            <a:lvl1pPr marL="0" indent="0" algn="l" defTabSz="914363" rtl="0" eaLnBrk="1" latinLnBrk="0" hangingPunct="1">
              <a:lnSpc>
                <a:spcPct val="90000"/>
              </a:lnSpc>
              <a:spcBef>
                <a:spcPts val="0"/>
              </a:spcBef>
              <a:buFontTx/>
              <a:buNone/>
              <a:defRPr sz="3200" kern="1200">
                <a:solidFill>
                  <a:schemeClr val="tx1">
                    <a:tint val="75000"/>
                  </a:schemeClr>
                </a:solidFill>
                <a:latin typeface="+mn-lt"/>
                <a:ea typeface="+mn-ea"/>
                <a:cs typeface="+mn-cs"/>
              </a:defRPr>
            </a:lvl1pPr>
            <a:lvl2pPr marL="457182" indent="0" algn="ctr" defTabSz="914363" rtl="0" eaLnBrk="1" latinLnBrk="0" hangingPunct="1">
              <a:lnSpc>
                <a:spcPct val="90000"/>
              </a:lnSpc>
              <a:spcBef>
                <a:spcPct val="20000"/>
              </a:spcBef>
              <a:buFontTx/>
              <a:buNone/>
              <a:defRPr sz="2800" kern="1200">
                <a:solidFill>
                  <a:schemeClr val="tx1">
                    <a:tint val="75000"/>
                  </a:schemeClr>
                </a:solidFill>
                <a:latin typeface="+mn-lt"/>
                <a:ea typeface="+mn-ea"/>
                <a:cs typeface="+mn-cs"/>
              </a:defRPr>
            </a:lvl2pPr>
            <a:lvl3pPr marL="914363" indent="0" algn="ctr" defTabSz="914363" rtl="0" eaLnBrk="1" latinLnBrk="0" hangingPunct="1">
              <a:lnSpc>
                <a:spcPct val="90000"/>
              </a:lnSpc>
              <a:spcBef>
                <a:spcPct val="20000"/>
              </a:spcBef>
              <a:buFontTx/>
              <a:buNone/>
              <a:defRPr sz="2400" kern="1200">
                <a:solidFill>
                  <a:schemeClr val="tx1">
                    <a:tint val="75000"/>
                  </a:schemeClr>
                </a:solidFill>
                <a:latin typeface="+mn-lt"/>
                <a:ea typeface="+mn-ea"/>
                <a:cs typeface="+mn-cs"/>
              </a:defRPr>
            </a:lvl3pPr>
            <a:lvl4pPr marL="1371545" indent="0" algn="ctr" defTabSz="914363" rtl="0" eaLnBrk="1" latinLnBrk="0" hangingPunct="1">
              <a:lnSpc>
                <a:spcPct val="90000"/>
              </a:lnSpc>
              <a:spcBef>
                <a:spcPct val="20000"/>
              </a:spcBef>
              <a:buFontTx/>
              <a:buNone/>
              <a:defRPr sz="2400" kern="1200">
                <a:solidFill>
                  <a:schemeClr val="tx1">
                    <a:tint val="75000"/>
                  </a:schemeClr>
                </a:solidFill>
                <a:latin typeface="+mn-lt"/>
                <a:ea typeface="+mn-ea"/>
                <a:cs typeface="+mn-cs"/>
              </a:defRPr>
            </a:lvl4pPr>
            <a:lvl5pPr marL="1828727" indent="0" algn="ctr" defTabSz="914363" rtl="0" eaLnBrk="1" latinLnBrk="0" hangingPunct="1">
              <a:lnSpc>
                <a:spcPct val="90000"/>
              </a:lnSpc>
              <a:spcBef>
                <a:spcPct val="20000"/>
              </a:spcBef>
              <a:buFontTx/>
              <a:buNone/>
              <a:defRPr sz="2400" kern="1200">
                <a:solidFill>
                  <a:schemeClr val="tx1">
                    <a:tint val="75000"/>
                  </a:schemeClr>
                </a:solidFill>
                <a:latin typeface="+mn-lt"/>
                <a:ea typeface="+mn-ea"/>
                <a:cs typeface="+mn-cs"/>
              </a:defRPr>
            </a:lvl5pPr>
            <a:lvl6pPr marL="2285909" indent="0" algn="ctr" defTabSz="914363"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090" indent="0" algn="ctr" defTabSz="914363"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272" indent="0" algn="ctr" defTabSz="914363"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454" indent="0" algn="ctr" defTabSz="914363"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ctr"/>
            <a:endParaRPr lang="en-US" sz="4400" i="1" dirty="0" smtClean="0">
              <a:solidFill>
                <a:schemeClr val="bg1"/>
              </a:solidFill>
            </a:endParaRPr>
          </a:p>
          <a:p>
            <a:pPr algn="ctr"/>
            <a:r>
              <a:rPr lang="en-US" sz="4400" i="1" dirty="0" err="1" smtClean="0">
                <a:solidFill>
                  <a:schemeClr val="bg1"/>
                </a:solidFill>
              </a:rPr>
              <a:t>C’est</a:t>
            </a:r>
            <a:r>
              <a:rPr lang="en-US" sz="4400" i="1" dirty="0" smtClean="0">
                <a:solidFill>
                  <a:schemeClr val="bg1"/>
                </a:solidFill>
              </a:rPr>
              <a:t> </a:t>
            </a:r>
            <a:r>
              <a:rPr lang="en-US" sz="4400" i="1" dirty="0" err="1" smtClean="0">
                <a:solidFill>
                  <a:schemeClr val="bg1"/>
                </a:solidFill>
              </a:rPr>
              <a:t>une</a:t>
            </a:r>
            <a:r>
              <a:rPr lang="en-US" sz="4400" i="1" dirty="0" smtClean="0">
                <a:solidFill>
                  <a:schemeClr val="bg1"/>
                </a:solidFill>
              </a:rPr>
              <a:t> </a:t>
            </a:r>
            <a:r>
              <a:rPr lang="en-US" sz="4400" i="1" dirty="0" err="1" smtClean="0">
                <a:solidFill>
                  <a:schemeClr val="bg1"/>
                </a:solidFill>
              </a:rPr>
              <a:t>pomme</a:t>
            </a:r>
            <a:endParaRPr lang="en-US" sz="4400" i="1" dirty="0">
              <a:solidFill>
                <a:schemeClr val="bg1"/>
              </a:solidFill>
            </a:endParaRPr>
          </a:p>
        </p:txBody>
      </p:sp>
    </p:spTree>
    <p:extLst>
      <p:ext uri="{BB962C8B-B14F-4D97-AF65-F5344CB8AC3E}">
        <p14:creationId xmlns:p14="http://schemas.microsoft.com/office/powerpoint/2010/main" val="173981735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down)">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5"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1000" fill="hold"/>
                                        <p:tgtEl>
                                          <p:spTgt spid="5"/>
                                        </p:tgtEl>
                                        <p:attrNameLst>
                                          <p:attrName>ppt_w</p:attrName>
                                        </p:attrNameLst>
                                      </p:cBhvr>
                                      <p:tavLst>
                                        <p:tav tm="0">
                                          <p:val>
                                            <p:strVal val="#ppt_w*0.70"/>
                                          </p:val>
                                        </p:tav>
                                        <p:tav tm="100000">
                                          <p:val>
                                            <p:strVal val="#ppt_w"/>
                                          </p:val>
                                        </p:tav>
                                      </p:tavLst>
                                    </p:anim>
                                    <p:anim calcmode="lin" valueType="num">
                                      <p:cBhvr>
                                        <p:cTn id="18" dur="1000" fill="hold"/>
                                        <p:tgtEl>
                                          <p:spTgt spid="5"/>
                                        </p:tgtEl>
                                        <p:attrNameLst>
                                          <p:attrName>ppt_h</p:attrName>
                                        </p:attrNameLst>
                                      </p:cBhvr>
                                      <p:tavLst>
                                        <p:tav tm="0">
                                          <p:val>
                                            <p:strVal val="#ppt_h"/>
                                          </p:val>
                                        </p:tav>
                                        <p:tav tm="100000">
                                          <p:val>
                                            <p:strVal val="#ppt_h"/>
                                          </p:val>
                                        </p:tav>
                                      </p:tavLst>
                                    </p:anim>
                                    <p:animEffect transition="in" filter="fade">
                                      <p:cBhvr>
                                        <p:cTn id="19" dur="1000"/>
                                        <p:tgtEl>
                                          <p:spTgt spid="5"/>
                                        </p:tgtEl>
                                      </p:cBhvr>
                                    </p:animEffect>
                                  </p:childTnLst>
                                </p:cTn>
                              </p:par>
                            </p:childTnLst>
                          </p:cTn>
                        </p:par>
                      </p:childTnLst>
                    </p:cTn>
                  </p:par>
                  <p:par>
                    <p:cTn id="20" fill="hold">
                      <p:stCondLst>
                        <p:cond delay="indefinite"/>
                      </p:stCondLst>
                      <p:childTnLst>
                        <p:par>
                          <p:cTn id="21" fill="hold">
                            <p:stCondLst>
                              <p:cond delay="0"/>
                            </p:stCondLst>
                            <p:childTnLst>
                              <p:par>
                                <p:cTn id="22" presetID="43" presetClass="entr" presetSubtype="0" fill="hold" grpId="0" nodeType="click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fade">
                                      <p:cBhvr>
                                        <p:cTn id="24" dur="100"/>
                                        <p:tgtEl>
                                          <p:spTgt spid="6"/>
                                        </p:tgtEl>
                                      </p:cBhvr>
                                    </p:animEffect>
                                    <p:anim calcmode="lin" valueType="num">
                                      <p:cBhvr>
                                        <p:cTn id="25" dur="400" fill="hold"/>
                                        <p:tgtEl>
                                          <p:spTgt spid="6"/>
                                        </p:tgtEl>
                                        <p:attrNameLst>
                                          <p:attrName>ppt_x</p:attrName>
                                        </p:attrNameLst>
                                      </p:cBhvr>
                                      <p:tavLst>
                                        <p:tav tm="0">
                                          <p:val>
                                            <p:strVal val="#ppt_x"/>
                                          </p:val>
                                        </p:tav>
                                        <p:tav tm="100000">
                                          <p:val>
                                            <p:strVal val="#ppt_x"/>
                                          </p:val>
                                        </p:tav>
                                      </p:tavLst>
                                    </p:anim>
                                    <p:anim calcmode="lin" valueType="num">
                                      <p:cBhvr>
                                        <p:cTn id="26" dur="400" fill="hold"/>
                                        <p:tgtEl>
                                          <p:spTgt spid="6"/>
                                        </p:tgtEl>
                                        <p:attrNameLst>
                                          <p:attrName>ppt_y</p:attrName>
                                        </p:attrNameLst>
                                      </p:cBhvr>
                                      <p:tavLst>
                                        <p:tav tm="0">
                                          <p:val>
                                            <p:strVal val="#ppt_y+0.31"/>
                                          </p:val>
                                        </p:tav>
                                        <p:tav tm="100000">
                                          <p:val>
                                            <p:strVal val="#ppt_y+0.31"/>
                                          </p:val>
                                        </p:tav>
                                      </p:tavLst>
                                    </p:anim>
                                    <p:anim calcmode="lin" valueType="num">
                                      <p:cBhvr>
                                        <p:cTn id="27" dur="600" decel="50000" fill="hold">
                                          <p:stCondLst>
                                            <p:cond delay="400"/>
                                          </p:stCondLst>
                                        </p:cTn>
                                        <p:tgtEl>
                                          <p:spTgt spid="6"/>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8" dur="600" decel="50000" fill="hold">
                                          <p:stCondLst>
                                            <p:cond delay="400"/>
                                          </p:stCondLst>
                                        </p:cTn>
                                        <p:tgtEl>
                                          <p:spTgt spid="6"/>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304800"/>
            <a:ext cx="7043208" cy="1523494"/>
          </a:xfrm>
        </p:spPr>
        <p:txBody>
          <a:bodyPr/>
          <a:lstStyle/>
          <a:p>
            <a:r>
              <a:rPr lang="en-US" dirty="0" smtClean="0"/>
              <a:t>Les fruits; </a:t>
            </a:r>
            <a:r>
              <a:rPr lang="en-US" dirty="0" err="1" smtClean="0"/>
              <a:t>Est-ce</a:t>
            </a:r>
            <a:r>
              <a:rPr lang="en-US" dirty="0" smtClean="0"/>
              <a:t> </a:t>
            </a:r>
            <a:r>
              <a:rPr lang="en-US" dirty="0" err="1" smtClean="0"/>
              <a:t>que</a:t>
            </a:r>
            <a:r>
              <a:rPr lang="en-US" dirty="0" smtClean="0"/>
              <a:t> </a:t>
            </a:r>
            <a:r>
              <a:rPr lang="en-US" dirty="0" err="1" smtClean="0"/>
              <a:t>c’est</a:t>
            </a:r>
            <a:endParaRPr lang="en-US" dirty="0"/>
          </a:p>
        </p:txBody>
      </p:sp>
      <p:sp>
        <p:nvSpPr>
          <p:cNvPr id="3" name="Subtitle 2"/>
          <p:cNvSpPr>
            <a:spLocks noGrp="1"/>
          </p:cNvSpPr>
          <p:nvPr>
            <p:ph type="subTitle" idx="1"/>
          </p:nvPr>
        </p:nvSpPr>
        <p:spPr>
          <a:xfrm>
            <a:off x="228600" y="1447800"/>
            <a:ext cx="8305800" cy="1371600"/>
          </a:xfrm>
          <a:solidFill>
            <a:schemeClr val="tx2">
              <a:lumMod val="40000"/>
              <a:lumOff val="60000"/>
            </a:schemeClr>
          </a:solidFill>
        </p:spPr>
        <p:txBody>
          <a:bodyPr/>
          <a:lstStyle/>
          <a:p>
            <a:pPr algn="ctr"/>
            <a:endParaRPr lang="en-US" sz="4400" i="1" dirty="0" smtClean="0">
              <a:solidFill>
                <a:schemeClr val="bg1"/>
              </a:solidFill>
            </a:endParaRPr>
          </a:p>
          <a:p>
            <a:pPr algn="ctr"/>
            <a:r>
              <a:rPr lang="en-US" sz="4400" i="1" dirty="0" err="1" smtClean="0">
                <a:solidFill>
                  <a:schemeClr val="bg1"/>
                </a:solidFill>
              </a:rPr>
              <a:t>une</a:t>
            </a:r>
            <a:r>
              <a:rPr lang="en-US" sz="4400" i="1" dirty="0" smtClean="0">
                <a:solidFill>
                  <a:schemeClr val="bg1"/>
                </a:solidFill>
              </a:rPr>
              <a:t> </a:t>
            </a:r>
            <a:r>
              <a:rPr lang="en-US" sz="4400" i="1" dirty="0" err="1" smtClean="0">
                <a:solidFill>
                  <a:schemeClr val="bg1"/>
                </a:solidFill>
              </a:rPr>
              <a:t>pomme</a:t>
            </a:r>
            <a:r>
              <a:rPr lang="en-US" sz="4400" i="1" dirty="0" smtClean="0">
                <a:solidFill>
                  <a:schemeClr val="bg1"/>
                </a:solidFill>
              </a:rPr>
              <a:t> </a:t>
            </a:r>
            <a:r>
              <a:rPr lang="en-US" sz="4400" i="1" dirty="0" err="1" smtClean="0">
                <a:solidFill>
                  <a:schemeClr val="bg1"/>
                </a:solidFill>
              </a:rPr>
              <a:t>ou</a:t>
            </a:r>
            <a:r>
              <a:rPr lang="en-US" sz="4400" i="1" dirty="0" smtClean="0">
                <a:solidFill>
                  <a:schemeClr val="bg1"/>
                </a:solidFill>
              </a:rPr>
              <a:t> </a:t>
            </a:r>
            <a:r>
              <a:rPr lang="en-US" sz="4400" i="1" dirty="0" err="1" smtClean="0">
                <a:solidFill>
                  <a:schemeClr val="bg1"/>
                </a:solidFill>
              </a:rPr>
              <a:t>une</a:t>
            </a:r>
            <a:r>
              <a:rPr lang="en-US" sz="4400" i="1" dirty="0" smtClean="0">
                <a:solidFill>
                  <a:schemeClr val="bg1"/>
                </a:solidFill>
              </a:rPr>
              <a:t> </a:t>
            </a:r>
            <a:r>
              <a:rPr lang="en-US" sz="4400" i="1" dirty="0" err="1" smtClean="0">
                <a:solidFill>
                  <a:schemeClr val="bg1"/>
                </a:solidFill>
              </a:rPr>
              <a:t>poire</a:t>
            </a:r>
            <a:r>
              <a:rPr lang="en-US" sz="4400" i="1" dirty="0" smtClean="0">
                <a:solidFill>
                  <a:schemeClr val="bg1"/>
                </a:solidFill>
              </a:rPr>
              <a:t>?</a:t>
            </a:r>
            <a:endParaRPr lang="en-US" sz="4400" i="1" dirty="0">
              <a:solidFill>
                <a:schemeClr val="bg1"/>
              </a:solidFill>
            </a:endParaRPr>
          </a:p>
        </p:txBody>
      </p:sp>
      <p:pic>
        <p:nvPicPr>
          <p:cNvPr id="4" name="Picture 3" descr="imgr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104" y="2971800"/>
            <a:ext cx="4468292" cy="2743200"/>
          </a:xfrm>
          <a:prstGeom prst="rect">
            <a:avLst/>
          </a:prstGeom>
        </p:spPr>
      </p:pic>
      <p:sp>
        <p:nvSpPr>
          <p:cNvPr id="7" name="Subtitle 2"/>
          <p:cNvSpPr txBox="1">
            <a:spLocks/>
          </p:cNvSpPr>
          <p:nvPr/>
        </p:nvSpPr>
        <p:spPr>
          <a:xfrm>
            <a:off x="4876800" y="3429000"/>
            <a:ext cx="4267200" cy="1371600"/>
          </a:xfrm>
          <a:prstGeom prst="rect">
            <a:avLst/>
          </a:prstGeom>
          <a:solidFill>
            <a:schemeClr val="accent3">
              <a:lumMod val="40000"/>
              <a:lumOff val="60000"/>
            </a:schemeClr>
          </a:solidFill>
        </p:spPr>
        <p:txBody>
          <a:bodyPr vert="horz" lIns="0" tIns="0" rIns="0" bIns="0" rtlCol="0">
            <a:noAutofit/>
          </a:bodyPr>
          <a:lstStyle>
            <a:lvl1pPr marL="0" indent="0" algn="l" defTabSz="914363" rtl="0" eaLnBrk="1" latinLnBrk="0" hangingPunct="1">
              <a:lnSpc>
                <a:spcPct val="90000"/>
              </a:lnSpc>
              <a:spcBef>
                <a:spcPts val="0"/>
              </a:spcBef>
              <a:buFontTx/>
              <a:buNone/>
              <a:defRPr sz="3200" kern="1200">
                <a:solidFill>
                  <a:schemeClr val="tx1">
                    <a:tint val="75000"/>
                  </a:schemeClr>
                </a:solidFill>
                <a:latin typeface="+mn-lt"/>
                <a:ea typeface="+mn-ea"/>
                <a:cs typeface="+mn-cs"/>
              </a:defRPr>
            </a:lvl1pPr>
            <a:lvl2pPr marL="457182" indent="0" algn="ctr" defTabSz="914363" rtl="0" eaLnBrk="1" latinLnBrk="0" hangingPunct="1">
              <a:lnSpc>
                <a:spcPct val="90000"/>
              </a:lnSpc>
              <a:spcBef>
                <a:spcPct val="20000"/>
              </a:spcBef>
              <a:buFontTx/>
              <a:buNone/>
              <a:defRPr sz="2800" kern="1200">
                <a:solidFill>
                  <a:schemeClr val="tx1">
                    <a:tint val="75000"/>
                  </a:schemeClr>
                </a:solidFill>
                <a:latin typeface="+mn-lt"/>
                <a:ea typeface="+mn-ea"/>
                <a:cs typeface="+mn-cs"/>
              </a:defRPr>
            </a:lvl2pPr>
            <a:lvl3pPr marL="914363" indent="0" algn="ctr" defTabSz="914363" rtl="0" eaLnBrk="1" latinLnBrk="0" hangingPunct="1">
              <a:lnSpc>
                <a:spcPct val="90000"/>
              </a:lnSpc>
              <a:spcBef>
                <a:spcPct val="20000"/>
              </a:spcBef>
              <a:buFontTx/>
              <a:buNone/>
              <a:defRPr sz="2400" kern="1200">
                <a:solidFill>
                  <a:schemeClr val="tx1">
                    <a:tint val="75000"/>
                  </a:schemeClr>
                </a:solidFill>
                <a:latin typeface="+mn-lt"/>
                <a:ea typeface="+mn-ea"/>
                <a:cs typeface="+mn-cs"/>
              </a:defRPr>
            </a:lvl3pPr>
            <a:lvl4pPr marL="1371545" indent="0" algn="ctr" defTabSz="914363" rtl="0" eaLnBrk="1" latinLnBrk="0" hangingPunct="1">
              <a:lnSpc>
                <a:spcPct val="90000"/>
              </a:lnSpc>
              <a:spcBef>
                <a:spcPct val="20000"/>
              </a:spcBef>
              <a:buFontTx/>
              <a:buNone/>
              <a:defRPr sz="2400" kern="1200">
                <a:solidFill>
                  <a:schemeClr val="tx1">
                    <a:tint val="75000"/>
                  </a:schemeClr>
                </a:solidFill>
                <a:latin typeface="+mn-lt"/>
                <a:ea typeface="+mn-ea"/>
                <a:cs typeface="+mn-cs"/>
              </a:defRPr>
            </a:lvl4pPr>
            <a:lvl5pPr marL="1828727" indent="0" algn="ctr" defTabSz="914363" rtl="0" eaLnBrk="1" latinLnBrk="0" hangingPunct="1">
              <a:lnSpc>
                <a:spcPct val="90000"/>
              </a:lnSpc>
              <a:spcBef>
                <a:spcPct val="20000"/>
              </a:spcBef>
              <a:buFontTx/>
              <a:buNone/>
              <a:defRPr sz="2400" kern="1200">
                <a:solidFill>
                  <a:schemeClr val="tx1">
                    <a:tint val="75000"/>
                  </a:schemeClr>
                </a:solidFill>
                <a:latin typeface="+mn-lt"/>
                <a:ea typeface="+mn-ea"/>
                <a:cs typeface="+mn-cs"/>
              </a:defRPr>
            </a:lvl5pPr>
            <a:lvl6pPr marL="2285909" indent="0" algn="ctr" defTabSz="914363"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090" indent="0" algn="ctr" defTabSz="914363"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272" indent="0" algn="ctr" defTabSz="914363"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454" indent="0" algn="ctr" defTabSz="914363"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ctr"/>
            <a:endParaRPr lang="en-US" sz="4400" i="1" dirty="0" smtClean="0">
              <a:solidFill>
                <a:schemeClr val="bg1"/>
              </a:solidFill>
            </a:endParaRPr>
          </a:p>
          <a:p>
            <a:pPr algn="ctr"/>
            <a:r>
              <a:rPr lang="en-US" sz="4400" i="1" dirty="0" err="1" smtClean="0">
                <a:solidFill>
                  <a:schemeClr val="bg1"/>
                </a:solidFill>
              </a:rPr>
              <a:t>C’est</a:t>
            </a:r>
            <a:r>
              <a:rPr lang="en-US" sz="4400" i="1" dirty="0" smtClean="0">
                <a:solidFill>
                  <a:schemeClr val="bg1"/>
                </a:solidFill>
              </a:rPr>
              <a:t> des </a:t>
            </a:r>
            <a:r>
              <a:rPr lang="en-US" sz="4400" i="1" dirty="0" err="1" smtClean="0">
                <a:solidFill>
                  <a:schemeClr val="bg1"/>
                </a:solidFill>
              </a:rPr>
              <a:t>poires</a:t>
            </a:r>
            <a:endParaRPr lang="en-US" sz="4400" i="1" dirty="0">
              <a:solidFill>
                <a:schemeClr val="bg1"/>
              </a:solidFill>
            </a:endParaRPr>
          </a:p>
        </p:txBody>
      </p:sp>
    </p:spTree>
    <p:extLst>
      <p:ext uri="{BB962C8B-B14F-4D97-AF65-F5344CB8AC3E}">
        <p14:creationId xmlns:p14="http://schemas.microsoft.com/office/powerpoint/2010/main" val="147510881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down)">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5"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1000" fill="hold"/>
                                        <p:tgtEl>
                                          <p:spTgt spid="4"/>
                                        </p:tgtEl>
                                        <p:attrNameLst>
                                          <p:attrName>ppt_w</p:attrName>
                                        </p:attrNameLst>
                                      </p:cBhvr>
                                      <p:tavLst>
                                        <p:tav tm="0">
                                          <p:val>
                                            <p:strVal val="#ppt_w*0.70"/>
                                          </p:val>
                                        </p:tav>
                                        <p:tav tm="100000">
                                          <p:val>
                                            <p:strVal val="#ppt_w"/>
                                          </p:val>
                                        </p:tav>
                                      </p:tavLst>
                                    </p:anim>
                                    <p:anim calcmode="lin" valueType="num">
                                      <p:cBhvr>
                                        <p:cTn id="18" dur="1000" fill="hold"/>
                                        <p:tgtEl>
                                          <p:spTgt spid="4"/>
                                        </p:tgtEl>
                                        <p:attrNameLst>
                                          <p:attrName>ppt_h</p:attrName>
                                        </p:attrNameLst>
                                      </p:cBhvr>
                                      <p:tavLst>
                                        <p:tav tm="0">
                                          <p:val>
                                            <p:strVal val="#ppt_h"/>
                                          </p:val>
                                        </p:tav>
                                        <p:tav tm="100000">
                                          <p:val>
                                            <p:strVal val="#ppt_h"/>
                                          </p:val>
                                        </p:tav>
                                      </p:tavLst>
                                    </p:anim>
                                    <p:animEffect transition="in" filter="fade">
                                      <p:cBhvr>
                                        <p:cTn id="19" dur="1000"/>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43" presetClass="entr" presetSubtype="0" fill="hold" grpId="0" nodeType="click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100"/>
                                        <p:tgtEl>
                                          <p:spTgt spid="7"/>
                                        </p:tgtEl>
                                      </p:cBhvr>
                                    </p:animEffect>
                                    <p:anim calcmode="lin" valueType="num">
                                      <p:cBhvr>
                                        <p:cTn id="25" dur="400" fill="hold"/>
                                        <p:tgtEl>
                                          <p:spTgt spid="7"/>
                                        </p:tgtEl>
                                        <p:attrNameLst>
                                          <p:attrName>ppt_x</p:attrName>
                                        </p:attrNameLst>
                                      </p:cBhvr>
                                      <p:tavLst>
                                        <p:tav tm="0">
                                          <p:val>
                                            <p:strVal val="#ppt_x"/>
                                          </p:val>
                                        </p:tav>
                                        <p:tav tm="100000">
                                          <p:val>
                                            <p:strVal val="#ppt_x"/>
                                          </p:val>
                                        </p:tav>
                                      </p:tavLst>
                                    </p:anim>
                                    <p:anim calcmode="lin" valueType="num">
                                      <p:cBhvr>
                                        <p:cTn id="26" dur="400" fill="hold"/>
                                        <p:tgtEl>
                                          <p:spTgt spid="7"/>
                                        </p:tgtEl>
                                        <p:attrNameLst>
                                          <p:attrName>ppt_y</p:attrName>
                                        </p:attrNameLst>
                                      </p:cBhvr>
                                      <p:tavLst>
                                        <p:tav tm="0">
                                          <p:val>
                                            <p:strVal val="#ppt_y+0.31"/>
                                          </p:val>
                                        </p:tav>
                                        <p:tav tm="100000">
                                          <p:val>
                                            <p:strVal val="#ppt_y+0.31"/>
                                          </p:val>
                                        </p:tav>
                                      </p:tavLst>
                                    </p:anim>
                                    <p:anim calcmode="lin" valueType="num">
                                      <p:cBhvr>
                                        <p:cTn id="27" dur="600" decel="50000" fill="hold">
                                          <p:stCondLst>
                                            <p:cond delay="400"/>
                                          </p:stCondLst>
                                        </p:cTn>
                                        <p:tgtEl>
                                          <p:spTgt spid="7"/>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8" dur="600" decel="50000" fill="hold">
                                          <p:stCondLst>
                                            <p:cond delay="400"/>
                                          </p:stCondLst>
                                        </p:cTn>
                                        <p:tgtEl>
                                          <p:spTgt spid="7"/>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7"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304800"/>
            <a:ext cx="7043208" cy="1523494"/>
          </a:xfrm>
        </p:spPr>
        <p:txBody>
          <a:bodyPr/>
          <a:lstStyle/>
          <a:p>
            <a:r>
              <a:rPr lang="en-US" dirty="0" smtClean="0"/>
              <a:t>Les fruits; </a:t>
            </a:r>
            <a:r>
              <a:rPr lang="en-US" dirty="0" err="1" smtClean="0"/>
              <a:t>Est-ce</a:t>
            </a:r>
            <a:r>
              <a:rPr lang="en-US" dirty="0" smtClean="0"/>
              <a:t> </a:t>
            </a:r>
            <a:r>
              <a:rPr lang="en-US" dirty="0" err="1" smtClean="0"/>
              <a:t>que</a:t>
            </a:r>
            <a:r>
              <a:rPr lang="en-US" dirty="0" smtClean="0"/>
              <a:t> </a:t>
            </a:r>
            <a:r>
              <a:rPr lang="en-US" dirty="0" err="1" smtClean="0"/>
              <a:t>c’est</a:t>
            </a:r>
            <a:endParaRPr lang="en-US" dirty="0"/>
          </a:p>
        </p:txBody>
      </p:sp>
      <p:sp>
        <p:nvSpPr>
          <p:cNvPr id="3" name="Subtitle 2"/>
          <p:cNvSpPr>
            <a:spLocks noGrp="1"/>
          </p:cNvSpPr>
          <p:nvPr>
            <p:ph type="subTitle" idx="1"/>
          </p:nvPr>
        </p:nvSpPr>
        <p:spPr>
          <a:xfrm>
            <a:off x="228600" y="1447800"/>
            <a:ext cx="8305800" cy="1371600"/>
          </a:xfrm>
          <a:solidFill>
            <a:schemeClr val="tx2">
              <a:lumMod val="40000"/>
              <a:lumOff val="60000"/>
            </a:schemeClr>
          </a:solidFill>
        </p:spPr>
        <p:txBody>
          <a:bodyPr/>
          <a:lstStyle/>
          <a:p>
            <a:pPr algn="ctr"/>
            <a:endParaRPr lang="en-US" sz="4400" i="1" dirty="0" smtClean="0">
              <a:solidFill>
                <a:schemeClr val="bg1"/>
              </a:solidFill>
            </a:endParaRPr>
          </a:p>
          <a:p>
            <a:pPr algn="ctr"/>
            <a:r>
              <a:rPr lang="en-US" sz="4400" i="1" dirty="0" err="1" smtClean="0">
                <a:solidFill>
                  <a:schemeClr val="bg1"/>
                </a:solidFill>
              </a:rPr>
              <a:t>une</a:t>
            </a:r>
            <a:r>
              <a:rPr lang="en-US" sz="4400" i="1" dirty="0" smtClean="0">
                <a:solidFill>
                  <a:schemeClr val="bg1"/>
                </a:solidFill>
              </a:rPr>
              <a:t> orange </a:t>
            </a:r>
            <a:r>
              <a:rPr lang="en-US" sz="4400" i="1" dirty="0" err="1" smtClean="0">
                <a:solidFill>
                  <a:schemeClr val="bg1"/>
                </a:solidFill>
              </a:rPr>
              <a:t>ou</a:t>
            </a:r>
            <a:r>
              <a:rPr lang="en-US" sz="4400" i="1" dirty="0" smtClean="0">
                <a:solidFill>
                  <a:schemeClr val="bg1"/>
                </a:solidFill>
              </a:rPr>
              <a:t> </a:t>
            </a:r>
            <a:r>
              <a:rPr lang="en-US" sz="4400" i="1" dirty="0" err="1" smtClean="0">
                <a:solidFill>
                  <a:schemeClr val="bg1"/>
                </a:solidFill>
              </a:rPr>
              <a:t>une</a:t>
            </a:r>
            <a:r>
              <a:rPr lang="en-US" sz="4400" i="1" dirty="0" smtClean="0">
                <a:solidFill>
                  <a:schemeClr val="bg1"/>
                </a:solidFill>
              </a:rPr>
              <a:t> </a:t>
            </a:r>
            <a:r>
              <a:rPr lang="en-US" sz="4400" i="1" dirty="0" err="1" smtClean="0">
                <a:solidFill>
                  <a:schemeClr val="bg1"/>
                </a:solidFill>
              </a:rPr>
              <a:t>pastèque</a:t>
            </a:r>
            <a:r>
              <a:rPr lang="en-US" sz="4400" i="1" dirty="0" smtClean="0">
                <a:solidFill>
                  <a:schemeClr val="bg1"/>
                </a:solidFill>
              </a:rPr>
              <a:t>?</a:t>
            </a:r>
            <a:endParaRPr lang="en-US" sz="4400" i="1" dirty="0">
              <a:solidFill>
                <a:schemeClr val="bg1"/>
              </a:solidFill>
            </a:endParaRPr>
          </a:p>
        </p:txBody>
      </p:sp>
      <p:pic>
        <p:nvPicPr>
          <p:cNvPr id="5" name="Picture 4" descr="imgr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2000" y="3200400"/>
            <a:ext cx="2832100" cy="2870200"/>
          </a:xfrm>
          <a:prstGeom prst="rect">
            <a:avLst/>
          </a:prstGeom>
        </p:spPr>
      </p:pic>
      <p:sp>
        <p:nvSpPr>
          <p:cNvPr id="6" name="Subtitle 2"/>
          <p:cNvSpPr txBox="1">
            <a:spLocks/>
          </p:cNvSpPr>
          <p:nvPr/>
        </p:nvSpPr>
        <p:spPr>
          <a:xfrm>
            <a:off x="4343400" y="3505200"/>
            <a:ext cx="4267200" cy="1371600"/>
          </a:xfrm>
          <a:prstGeom prst="rect">
            <a:avLst/>
          </a:prstGeom>
          <a:solidFill>
            <a:schemeClr val="accent3">
              <a:lumMod val="40000"/>
              <a:lumOff val="60000"/>
            </a:schemeClr>
          </a:solidFill>
        </p:spPr>
        <p:txBody>
          <a:bodyPr vert="horz" lIns="0" tIns="0" rIns="0" bIns="0" rtlCol="0">
            <a:noAutofit/>
          </a:bodyPr>
          <a:lstStyle>
            <a:lvl1pPr marL="0" indent="0" algn="l" defTabSz="914363" rtl="0" eaLnBrk="1" latinLnBrk="0" hangingPunct="1">
              <a:lnSpc>
                <a:spcPct val="90000"/>
              </a:lnSpc>
              <a:spcBef>
                <a:spcPts val="0"/>
              </a:spcBef>
              <a:buFontTx/>
              <a:buNone/>
              <a:defRPr sz="3200" kern="1200">
                <a:solidFill>
                  <a:schemeClr val="tx1">
                    <a:tint val="75000"/>
                  </a:schemeClr>
                </a:solidFill>
                <a:latin typeface="+mn-lt"/>
                <a:ea typeface="+mn-ea"/>
                <a:cs typeface="+mn-cs"/>
              </a:defRPr>
            </a:lvl1pPr>
            <a:lvl2pPr marL="457182" indent="0" algn="ctr" defTabSz="914363" rtl="0" eaLnBrk="1" latinLnBrk="0" hangingPunct="1">
              <a:lnSpc>
                <a:spcPct val="90000"/>
              </a:lnSpc>
              <a:spcBef>
                <a:spcPct val="20000"/>
              </a:spcBef>
              <a:buFontTx/>
              <a:buNone/>
              <a:defRPr sz="2800" kern="1200">
                <a:solidFill>
                  <a:schemeClr val="tx1">
                    <a:tint val="75000"/>
                  </a:schemeClr>
                </a:solidFill>
                <a:latin typeface="+mn-lt"/>
                <a:ea typeface="+mn-ea"/>
                <a:cs typeface="+mn-cs"/>
              </a:defRPr>
            </a:lvl2pPr>
            <a:lvl3pPr marL="914363" indent="0" algn="ctr" defTabSz="914363" rtl="0" eaLnBrk="1" latinLnBrk="0" hangingPunct="1">
              <a:lnSpc>
                <a:spcPct val="90000"/>
              </a:lnSpc>
              <a:spcBef>
                <a:spcPct val="20000"/>
              </a:spcBef>
              <a:buFontTx/>
              <a:buNone/>
              <a:defRPr sz="2400" kern="1200">
                <a:solidFill>
                  <a:schemeClr val="tx1">
                    <a:tint val="75000"/>
                  </a:schemeClr>
                </a:solidFill>
                <a:latin typeface="+mn-lt"/>
                <a:ea typeface="+mn-ea"/>
                <a:cs typeface="+mn-cs"/>
              </a:defRPr>
            </a:lvl3pPr>
            <a:lvl4pPr marL="1371545" indent="0" algn="ctr" defTabSz="914363" rtl="0" eaLnBrk="1" latinLnBrk="0" hangingPunct="1">
              <a:lnSpc>
                <a:spcPct val="90000"/>
              </a:lnSpc>
              <a:spcBef>
                <a:spcPct val="20000"/>
              </a:spcBef>
              <a:buFontTx/>
              <a:buNone/>
              <a:defRPr sz="2400" kern="1200">
                <a:solidFill>
                  <a:schemeClr val="tx1">
                    <a:tint val="75000"/>
                  </a:schemeClr>
                </a:solidFill>
                <a:latin typeface="+mn-lt"/>
                <a:ea typeface="+mn-ea"/>
                <a:cs typeface="+mn-cs"/>
              </a:defRPr>
            </a:lvl4pPr>
            <a:lvl5pPr marL="1828727" indent="0" algn="ctr" defTabSz="914363" rtl="0" eaLnBrk="1" latinLnBrk="0" hangingPunct="1">
              <a:lnSpc>
                <a:spcPct val="90000"/>
              </a:lnSpc>
              <a:spcBef>
                <a:spcPct val="20000"/>
              </a:spcBef>
              <a:buFontTx/>
              <a:buNone/>
              <a:defRPr sz="2400" kern="1200">
                <a:solidFill>
                  <a:schemeClr val="tx1">
                    <a:tint val="75000"/>
                  </a:schemeClr>
                </a:solidFill>
                <a:latin typeface="+mn-lt"/>
                <a:ea typeface="+mn-ea"/>
                <a:cs typeface="+mn-cs"/>
              </a:defRPr>
            </a:lvl5pPr>
            <a:lvl6pPr marL="2285909" indent="0" algn="ctr" defTabSz="914363"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090" indent="0" algn="ctr" defTabSz="914363"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272" indent="0" algn="ctr" defTabSz="914363"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454" indent="0" algn="ctr" defTabSz="914363"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ctr"/>
            <a:endParaRPr lang="en-US" sz="4400" i="1" dirty="0" smtClean="0">
              <a:solidFill>
                <a:schemeClr val="bg1"/>
              </a:solidFill>
            </a:endParaRPr>
          </a:p>
          <a:p>
            <a:pPr algn="ctr"/>
            <a:r>
              <a:rPr lang="en-US" sz="4400" i="1" dirty="0" err="1" smtClean="0">
                <a:solidFill>
                  <a:schemeClr val="bg1"/>
                </a:solidFill>
              </a:rPr>
              <a:t>C’est</a:t>
            </a:r>
            <a:r>
              <a:rPr lang="en-US" sz="4400" i="1" dirty="0" smtClean="0">
                <a:solidFill>
                  <a:schemeClr val="bg1"/>
                </a:solidFill>
              </a:rPr>
              <a:t> </a:t>
            </a:r>
            <a:r>
              <a:rPr lang="en-US" sz="4400" i="1" dirty="0" err="1" smtClean="0">
                <a:solidFill>
                  <a:schemeClr val="bg1"/>
                </a:solidFill>
              </a:rPr>
              <a:t>une</a:t>
            </a:r>
            <a:r>
              <a:rPr lang="en-US" sz="4400" i="1" dirty="0" smtClean="0">
                <a:solidFill>
                  <a:schemeClr val="bg1"/>
                </a:solidFill>
              </a:rPr>
              <a:t> orange</a:t>
            </a:r>
            <a:endParaRPr lang="en-US" sz="4400" i="1" dirty="0">
              <a:solidFill>
                <a:schemeClr val="bg1"/>
              </a:solidFill>
            </a:endParaRPr>
          </a:p>
        </p:txBody>
      </p:sp>
    </p:spTree>
    <p:extLst>
      <p:ext uri="{BB962C8B-B14F-4D97-AF65-F5344CB8AC3E}">
        <p14:creationId xmlns:p14="http://schemas.microsoft.com/office/powerpoint/2010/main" val="93280596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down)">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5"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p:cTn id="17" dur="1000" fill="hold"/>
                                        <p:tgtEl>
                                          <p:spTgt spid="5"/>
                                        </p:tgtEl>
                                        <p:attrNameLst>
                                          <p:attrName>ppt_w</p:attrName>
                                        </p:attrNameLst>
                                      </p:cBhvr>
                                      <p:tavLst>
                                        <p:tav tm="0">
                                          <p:val>
                                            <p:strVal val="#ppt_w*0.70"/>
                                          </p:val>
                                        </p:tav>
                                        <p:tav tm="100000">
                                          <p:val>
                                            <p:strVal val="#ppt_w"/>
                                          </p:val>
                                        </p:tav>
                                      </p:tavLst>
                                    </p:anim>
                                    <p:anim calcmode="lin" valueType="num">
                                      <p:cBhvr>
                                        <p:cTn id="18" dur="1000" fill="hold"/>
                                        <p:tgtEl>
                                          <p:spTgt spid="5"/>
                                        </p:tgtEl>
                                        <p:attrNameLst>
                                          <p:attrName>ppt_h</p:attrName>
                                        </p:attrNameLst>
                                      </p:cBhvr>
                                      <p:tavLst>
                                        <p:tav tm="0">
                                          <p:val>
                                            <p:strVal val="#ppt_h"/>
                                          </p:val>
                                        </p:tav>
                                        <p:tav tm="100000">
                                          <p:val>
                                            <p:strVal val="#ppt_h"/>
                                          </p:val>
                                        </p:tav>
                                      </p:tavLst>
                                    </p:anim>
                                    <p:animEffect transition="in" filter="fade">
                                      <p:cBhvr>
                                        <p:cTn id="19" dur="1000"/>
                                        <p:tgtEl>
                                          <p:spTgt spid="5"/>
                                        </p:tgtEl>
                                      </p:cBhvr>
                                    </p:animEffect>
                                  </p:childTnLst>
                                </p:cTn>
                              </p:par>
                            </p:childTnLst>
                          </p:cTn>
                        </p:par>
                      </p:childTnLst>
                    </p:cTn>
                  </p:par>
                  <p:par>
                    <p:cTn id="20" fill="hold">
                      <p:stCondLst>
                        <p:cond delay="indefinite"/>
                      </p:stCondLst>
                      <p:childTnLst>
                        <p:par>
                          <p:cTn id="21" fill="hold">
                            <p:stCondLst>
                              <p:cond delay="0"/>
                            </p:stCondLst>
                            <p:childTnLst>
                              <p:par>
                                <p:cTn id="22" presetID="43" presetClass="entr" presetSubtype="0" fill="hold" grpId="0" nodeType="click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fade">
                                      <p:cBhvr>
                                        <p:cTn id="24" dur="100"/>
                                        <p:tgtEl>
                                          <p:spTgt spid="6"/>
                                        </p:tgtEl>
                                      </p:cBhvr>
                                    </p:animEffect>
                                    <p:anim calcmode="lin" valueType="num">
                                      <p:cBhvr>
                                        <p:cTn id="25" dur="400" fill="hold"/>
                                        <p:tgtEl>
                                          <p:spTgt spid="6"/>
                                        </p:tgtEl>
                                        <p:attrNameLst>
                                          <p:attrName>ppt_x</p:attrName>
                                        </p:attrNameLst>
                                      </p:cBhvr>
                                      <p:tavLst>
                                        <p:tav tm="0">
                                          <p:val>
                                            <p:strVal val="#ppt_x"/>
                                          </p:val>
                                        </p:tav>
                                        <p:tav tm="100000">
                                          <p:val>
                                            <p:strVal val="#ppt_x"/>
                                          </p:val>
                                        </p:tav>
                                      </p:tavLst>
                                    </p:anim>
                                    <p:anim calcmode="lin" valueType="num">
                                      <p:cBhvr>
                                        <p:cTn id="26" dur="400" fill="hold"/>
                                        <p:tgtEl>
                                          <p:spTgt spid="6"/>
                                        </p:tgtEl>
                                        <p:attrNameLst>
                                          <p:attrName>ppt_y</p:attrName>
                                        </p:attrNameLst>
                                      </p:cBhvr>
                                      <p:tavLst>
                                        <p:tav tm="0">
                                          <p:val>
                                            <p:strVal val="#ppt_y+0.31"/>
                                          </p:val>
                                        </p:tav>
                                        <p:tav tm="100000">
                                          <p:val>
                                            <p:strVal val="#ppt_y+0.31"/>
                                          </p:val>
                                        </p:tav>
                                      </p:tavLst>
                                    </p:anim>
                                    <p:anim calcmode="lin" valueType="num">
                                      <p:cBhvr>
                                        <p:cTn id="27" dur="600" decel="50000" fill="hold">
                                          <p:stCondLst>
                                            <p:cond delay="400"/>
                                          </p:stCondLst>
                                        </p:cTn>
                                        <p:tgtEl>
                                          <p:spTgt spid="6"/>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8" dur="600" decel="50000" fill="hold">
                                          <p:stCondLst>
                                            <p:cond delay="400"/>
                                          </p:stCondLst>
                                        </p:cTn>
                                        <p:tgtEl>
                                          <p:spTgt spid="6"/>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304800"/>
            <a:ext cx="7043208" cy="1523494"/>
          </a:xfrm>
        </p:spPr>
        <p:txBody>
          <a:bodyPr/>
          <a:lstStyle/>
          <a:p>
            <a:r>
              <a:rPr lang="en-US" dirty="0" smtClean="0"/>
              <a:t> les </a:t>
            </a:r>
            <a:r>
              <a:rPr lang="en-US" dirty="0" err="1" smtClean="0"/>
              <a:t>Légumes</a:t>
            </a:r>
            <a:endParaRPr lang="en-US" dirty="0"/>
          </a:p>
        </p:txBody>
      </p:sp>
      <p:sp>
        <p:nvSpPr>
          <p:cNvPr id="5" name="Subtitle 4"/>
          <p:cNvSpPr>
            <a:spLocks noGrp="1"/>
          </p:cNvSpPr>
          <p:nvPr>
            <p:ph type="subTitle" idx="1"/>
          </p:nvPr>
        </p:nvSpPr>
        <p:spPr>
          <a:xfrm>
            <a:off x="914400" y="1752600"/>
            <a:ext cx="7497763" cy="4572000"/>
          </a:xfrm>
        </p:spPr>
        <p:txBody>
          <a:bodyPr/>
          <a:lstStyle/>
          <a:p>
            <a:pPr marL="685800" indent="-685800">
              <a:buFont typeface="Arial"/>
              <a:buChar char="•"/>
            </a:pPr>
            <a:r>
              <a:rPr lang="en-US" sz="4800" b="1" dirty="0" err="1" smtClean="0"/>
              <a:t>Prenez</a:t>
            </a:r>
            <a:r>
              <a:rPr lang="en-US" sz="4800" b="1" dirty="0" smtClean="0"/>
              <a:t> un tableau </a:t>
            </a:r>
          </a:p>
          <a:p>
            <a:pPr marL="685800" indent="-685800">
              <a:buFont typeface="Arial"/>
              <a:buChar char="•"/>
            </a:pPr>
            <a:endParaRPr lang="en-US" sz="4800" b="1" dirty="0"/>
          </a:p>
        </p:txBody>
      </p:sp>
    </p:spTree>
    <p:extLst>
      <p:ext uri="{BB962C8B-B14F-4D97-AF65-F5344CB8AC3E}">
        <p14:creationId xmlns:p14="http://schemas.microsoft.com/office/powerpoint/2010/main" val="262958846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arn(inVertical)">
                                      <p:cBhvr>
                                        <p:cTn id="7"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304800"/>
            <a:ext cx="7043208" cy="1523494"/>
          </a:xfrm>
        </p:spPr>
        <p:txBody>
          <a:bodyPr/>
          <a:lstStyle/>
          <a:p>
            <a:r>
              <a:rPr lang="en-US" dirty="0" smtClean="0"/>
              <a:t>Les fruits; </a:t>
            </a:r>
            <a:r>
              <a:rPr lang="en-US" dirty="0" err="1" smtClean="0"/>
              <a:t>Est-ce</a:t>
            </a:r>
            <a:r>
              <a:rPr lang="en-US" dirty="0" smtClean="0"/>
              <a:t> </a:t>
            </a:r>
            <a:r>
              <a:rPr lang="en-US" dirty="0" err="1" smtClean="0"/>
              <a:t>que</a:t>
            </a:r>
            <a:r>
              <a:rPr lang="en-US" dirty="0" smtClean="0"/>
              <a:t> </a:t>
            </a:r>
            <a:r>
              <a:rPr lang="en-US" dirty="0" err="1" smtClean="0"/>
              <a:t>c’est</a:t>
            </a:r>
            <a:endParaRPr lang="en-US" dirty="0"/>
          </a:p>
        </p:txBody>
      </p:sp>
      <p:sp>
        <p:nvSpPr>
          <p:cNvPr id="3" name="Subtitle 2"/>
          <p:cNvSpPr>
            <a:spLocks noGrp="1"/>
          </p:cNvSpPr>
          <p:nvPr>
            <p:ph type="subTitle" idx="1"/>
          </p:nvPr>
        </p:nvSpPr>
        <p:spPr>
          <a:xfrm>
            <a:off x="228600" y="1447800"/>
            <a:ext cx="8305800" cy="1371600"/>
          </a:xfrm>
          <a:solidFill>
            <a:schemeClr val="tx2">
              <a:lumMod val="40000"/>
              <a:lumOff val="60000"/>
            </a:schemeClr>
          </a:solidFill>
        </p:spPr>
        <p:txBody>
          <a:bodyPr/>
          <a:lstStyle/>
          <a:p>
            <a:pPr algn="ctr"/>
            <a:endParaRPr lang="en-US" sz="4400" i="1" dirty="0" smtClean="0">
              <a:solidFill>
                <a:schemeClr val="bg1"/>
              </a:solidFill>
            </a:endParaRPr>
          </a:p>
          <a:p>
            <a:pPr algn="ctr"/>
            <a:r>
              <a:rPr lang="en-US" sz="4400" i="1" dirty="0" err="1" smtClean="0">
                <a:solidFill>
                  <a:schemeClr val="bg1"/>
                </a:solidFill>
              </a:rPr>
              <a:t>une</a:t>
            </a:r>
            <a:r>
              <a:rPr lang="en-US" sz="4400" i="1" dirty="0" smtClean="0">
                <a:solidFill>
                  <a:schemeClr val="bg1"/>
                </a:solidFill>
              </a:rPr>
              <a:t> fraise </a:t>
            </a:r>
            <a:r>
              <a:rPr lang="en-US" sz="4400" i="1" dirty="0" err="1" smtClean="0">
                <a:solidFill>
                  <a:schemeClr val="bg1"/>
                </a:solidFill>
              </a:rPr>
              <a:t>ou</a:t>
            </a:r>
            <a:r>
              <a:rPr lang="en-US" sz="4400" i="1" dirty="0" smtClean="0">
                <a:solidFill>
                  <a:schemeClr val="bg1"/>
                </a:solidFill>
              </a:rPr>
              <a:t> </a:t>
            </a:r>
            <a:r>
              <a:rPr lang="en-US" sz="4400" i="1" dirty="0" err="1" smtClean="0">
                <a:solidFill>
                  <a:schemeClr val="bg1"/>
                </a:solidFill>
              </a:rPr>
              <a:t>une</a:t>
            </a:r>
            <a:r>
              <a:rPr lang="en-US" sz="4400" i="1" dirty="0" smtClean="0">
                <a:solidFill>
                  <a:schemeClr val="bg1"/>
                </a:solidFill>
              </a:rPr>
              <a:t> cerise?</a:t>
            </a:r>
            <a:endParaRPr lang="en-US" sz="4400" i="1" dirty="0">
              <a:solidFill>
                <a:schemeClr val="bg1"/>
              </a:solidFill>
            </a:endParaRPr>
          </a:p>
        </p:txBody>
      </p:sp>
      <p:pic>
        <p:nvPicPr>
          <p:cNvPr id="4" name="Picture 3" descr="imgr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0" y="3733800"/>
            <a:ext cx="3492500" cy="2324100"/>
          </a:xfrm>
          <a:prstGeom prst="rect">
            <a:avLst/>
          </a:prstGeom>
        </p:spPr>
      </p:pic>
      <p:sp>
        <p:nvSpPr>
          <p:cNvPr id="6" name="Subtitle 2"/>
          <p:cNvSpPr txBox="1">
            <a:spLocks/>
          </p:cNvSpPr>
          <p:nvPr/>
        </p:nvSpPr>
        <p:spPr>
          <a:xfrm>
            <a:off x="4343400" y="3505200"/>
            <a:ext cx="4267200" cy="1371600"/>
          </a:xfrm>
          <a:prstGeom prst="rect">
            <a:avLst/>
          </a:prstGeom>
          <a:solidFill>
            <a:schemeClr val="accent3">
              <a:lumMod val="40000"/>
              <a:lumOff val="60000"/>
            </a:schemeClr>
          </a:solidFill>
        </p:spPr>
        <p:txBody>
          <a:bodyPr vert="horz" lIns="0" tIns="0" rIns="0" bIns="0" rtlCol="0">
            <a:noAutofit/>
          </a:bodyPr>
          <a:lstStyle>
            <a:lvl1pPr marL="0" indent="0" algn="l" defTabSz="914363" rtl="0" eaLnBrk="1" latinLnBrk="0" hangingPunct="1">
              <a:lnSpc>
                <a:spcPct val="90000"/>
              </a:lnSpc>
              <a:spcBef>
                <a:spcPts val="0"/>
              </a:spcBef>
              <a:buFontTx/>
              <a:buNone/>
              <a:defRPr sz="3200" kern="1200">
                <a:solidFill>
                  <a:schemeClr val="tx1">
                    <a:tint val="75000"/>
                  </a:schemeClr>
                </a:solidFill>
                <a:latin typeface="+mn-lt"/>
                <a:ea typeface="+mn-ea"/>
                <a:cs typeface="+mn-cs"/>
              </a:defRPr>
            </a:lvl1pPr>
            <a:lvl2pPr marL="457182" indent="0" algn="ctr" defTabSz="914363" rtl="0" eaLnBrk="1" latinLnBrk="0" hangingPunct="1">
              <a:lnSpc>
                <a:spcPct val="90000"/>
              </a:lnSpc>
              <a:spcBef>
                <a:spcPct val="20000"/>
              </a:spcBef>
              <a:buFontTx/>
              <a:buNone/>
              <a:defRPr sz="2800" kern="1200">
                <a:solidFill>
                  <a:schemeClr val="tx1">
                    <a:tint val="75000"/>
                  </a:schemeClr>
                </a:solidFill>
                <a:latin typeface="+mn-lt"/>
                <a:ea typeface="+mn-ea"/>
                <a:cs typeface="+mn-cs"/>
              </a:defRPr>
            </a:lvl2pPr>
            <a:lvl3pPr marL="914363" indent="0" algn="ctr" defTabSz="914363" rtl="0" eaLnBrk="1" latinLnBrk="0" hangingPunct="1">
              <a:lnSpc>
                <a:spcPct val="90000"/>
              </a:lnSpc>
              <a:spcBef>
                <a:spcPct val="20000"/>
              </a:spcBef>
              <a:buFontTx/>
              <a:buNone/>
              <a:defRPr sz="2400" kern="1200">
                <a:solidFill>
                  <a:schemeClr val="tx1">
                    <a:tint val="75000"/>
                  </a:schemeClr>
                </a:solidFill>
                <a:latin typeface="+mn-lt"/>
                <a:ea typeface="+mn-ea"/>
                <a:cs typeface="+mn-cs"/>
              </a:defRPr>
            </a:lvl3pPr>
            <a:lvl4pPr marL="1371545" indent="0" algn="ctr" defTabSz="914363" rtl="0" eaLnBrk="1" latinLnBrk="0" hangingPunct="1">
              <a:lnSpc>
                <a:spcPct val="90000"/>
              </a:lnSpc>
              <a:spcBef>
                <a:spcPct val="20000"/>
              </a:spcBef>
              <a:buFontTx/>
              <a:buNone/>
              <a:defRPr sz="2400" kern="1200">
                <a:solidFill>
                  <a:schemeClr val="tx1">
                    <a:tint val="75000"/>
                  </a:schemeClr>
                </a:solidFill>
                <a:latin typeface="+mn-lt"/>
                <a:ea typeface="+mn-ea"/>
                <a:cs typeface="+mn-cs"/>
              </a:defRPr>
            </a:lvl4pPr>
            <a:lvl5pPr marL="1828727" indent="0" algn="ctr" defTabSz="914363" rtl="0" eaLnBrk="1" latinLnBrk="0" hangingPunct="1">
              <a:lnSpc>
                <a:spcPct val="90000"/>
              </a:lnSpc>
              <a:spcBef>
                <a:spcPct val="20000"/>
              </a:spcBef>
              <a:buFontTx/>
              <a:buNone/>
              <a:defRPr sz="2400" kern="1200">
                <a:solidFill>
                  <a:schemeClr val="tx1">
                    <a:tint val="75000"/>
                  </a:schemeClr>
                </a:solidFill>
                <a:latin typeface="+mn-lt"/>
                <a:ea typeface="+mn-ea"/>
                <a:cs typeface="+mn-cs"/>
              </a:defRPr>
            </a:lvl5pPr>
            <a:lvl6pPr marL="2285909" indent="0" algn="ctr" defTabSz="914363"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090" indent="0" algn="ctr" defTabSz="914363"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272" indent="0" algn="ctr" defTabSz="914363"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454" indent="0" algn="ctr" defTabSz="914363"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ctr"/>
            <a:endParaRPr lang="en-US" sz="4400" i="1" dirty="0" smtClean="0">
              <a:solidFill>
                <a:schemeClr val="bg1"/>
              </a:solidFill>
            </a:endParaRPr>
          </a:p>
          <a:p>
            <a:pPr algn="ctr"/>
            <a:r>
              <a:rPr lang="en-US" sz="4400" i="1" dirty="0" err="1" smtClean="0">
                <a:solidFill>
                  <a:schemeClr val="bg1"/>
                </a:solidFill>
              </a:rPr>
              <a:t>C’est</a:t>
            </a:r>
            <a:r>
              <a:rPr lang="en-US" sz="4400" i="1" dirty="0" smtClean="0">
                <a:solidFill>
                  <a:schemeClr val="bg1"/>
                </a:solidFill>
              </a:rPr>
              <a:t> </a:t>
            </a:r>
            <a:r>
              <a:rPr lang="en-US" sz="4400" i="1" dirty="0" err="1" smtClean="0">
                <a:solidFill>
                  <a:schemeClr val="bg1"/>
                </a:solidFill>
              </a:rPr>
              <a:t>une</a:t>
            </a:r>
            <a:r>
              <a:rPr lang="en-US" sz="4400" i="1" dirty="0" smtClean="0">
                <a:solidFill>
                  <a:schemeClr val="bg1"/>
                </a:solidFill>
              </a:rPr>
              <a:t> fraise</a:t>
            </a:r>
            <a:endParaRPr lang="en-US" sz="4400" i="1" dirty="0">
              <a:solidFill>
                <a:schemeClr val="bg1"/>
              </a:solidFill>
            </a:endParaRPr>
          </a:p>
        </p:txBody>
      </p:sp>
    </p:spTree>
    <p:extLst>
      <p:ext uri="{BB962C8B-B14F-4D97-AF65-F5344CB8AC3E}">
        <p14:creationId xmlns:p14="http://schemas.microsoft.com/office/powerpoint/2010/main" val="367308774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down)">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5"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2000"/>
                                        <p:tgtEl>
                                          <p:spTgt spid="4"/>
                                        </p:tgtEl>
                                      </p:cBhvr>
                                    </p:animEffect>
                                    <p:anim calcmode="lin" valueType="num">
                                      <p:cBhvr>
                                        <p:cTn id="18" dur="2000" fill="hold"/>
                                        <p:tgtEl>
                                          <p:spTgt spid="4"/>
                                        </p:tgtEl>
                                        <p:attrNameLst>
                                          <p:attrName>ppt_w</p:attrName>
                                        </p:attrNameLst>
                                      </p:cBhvr>
                                      <p:tavLst>
                                        <p:tav tm="0" fmla="#ppt_w*sin(2.5*pi*$)">
                                          <p:val>
                                            <p:fltVal val="0"/>
                                          </p:val>
                                        </p:tav>
                                        <p:tav tm="100000">
                                          <p:val>
                                            <p:fltVal val="1"/>
                                          </p:val>
                                        </p:tav>
                                      </p:tavLst>
                                    </p:anim>
                                    <p:anim calcmode="lin" valueType="num">
                                      <p:cBhvr>
                                        <p:cTn id="19" dur="2000" fill="hold"/>
                                        <p:tgtEl>
                                          <p:spTgt spid="4"/>
                                        </p:tgtEl>
                                        <p:attrNameLst>
                                          <p:attrName>ppt_h</p:attrName>
                                        </p:attrNameLst>
                                      </p:cBhvr>
                                      <p:tavLst>
                                        <p:tav tm="0">
                                          <p:val>
                                            <p:strVal val="#ppt_h"/>
                                          </p:val>
                                        </p:tav>
                                        <p:tav tm="100000">
                                          <p:val>
                                            <p:strVal val="#ppt_h"/>
                                          </p:val>
                                        </p:tav>
                                      </p:tavLst>
                                    </p:anim>
                                  </p:childTnLst>
                                </p:cTn>
                              </p:par>
                            </p:childTnLst>
                          </p:cTn>
                        </p:par>
                      </p:childTnLst>
                    </p:cTn>
                  </p:par>
                  <p:par>
                    <p:cTn id="20" fill="hold">
                      <p:stCondLst>
                        <p:cond delay="indefinite"/>
                      </p:stCondLst>
                      <p:childTnLst>
                        <p:par>
                          <p:cTn id="21" fill="hold">
                            <p:stCondLst>
                              <p:cond delay="0"/>
                            </p:stCondLst>
                            <p:childTnLst>
                              <p:par>
                                <p:cTn id="22" presetID="43" presetClass="entr" presetSubtype="0" fill="hold" grpId="0" nodeType="click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fade">
                                      <p:cBhvr>
                                        <p:cTn id="24" dur="100"/>
                                        <p:tgtEl>
                                          <p:spTgt spid="6"/>
                                        </p:tgtEl>
                                      </p:cBhvr>
                                    </p:animEffect>
                                    <p:anim calcmode="lin" valueType="num">
                                      <p:cBhvr>
                                        <p:cTn id="25" dur="400" fill="hold"/>
                                        <p:tgtEl>
                                          <p:spTgt spid="6"/>
                                        </p:tgtEl>
                                        <p:attrNameLst>
                                          <p:attrName>ppt_x</p:attrName>
                                        </p:attrNameLst>
                                      </p:cBhvr>
                                      <p:tavLst>
                                        <p:tav tm="0">
                                          <p:val>
                                            <p:strVal val="#ppt_x"/>
                                          </p:val>
                                        </p:tav>
                                        <p:tav tm="100000">
                                          <p:val>
                                            <p:strVal val="#ppt_x"/>
                                          </p:val>
                                        </p:tav>
                                      </p:tavLst>
                                    </p:anim>
                                    <p:anim calcmode="lin" valueType="num">
                                      <p:cBhvr>
                                        <p:cTn id="26" dur="400" fill="hold"/>
                                        <p:tgtEl>
                                          <p:spTgt spid="6"/>
                                        </p:tgtEl>
                                        <p:attrNameLst>
                                          <p:attrName>ppt_y</p:attrName>
                                        </p:attrNameLst>
                                      </p:cBhvr>
                                      <p:tavLst>
                                        <p:tav tm="0">
                                          <p:val>
                                            <p:strVal val="#ppt_y+0.31"/>
                                          </p:val>
                                        </p:tav>
                                        <p:tav tm="100000">
                                          <p:val>
                                            <p:strVal val="#ppt_y+0.31"/>
                                          </p:val>
                                        </p:tav>
                                      </p:tavLst>
                                    </p:anim>
                                    <p:anim calcmode="lin" valueType="num">
                                      <p:cBhvr>
                                        <p:cTn id="27" dur="600" decel="50000" fill="hold">
                                          <p:stCondLst>
                                            <p:cond delay="400"/>
                                          </p:stCondLst>
                                        </p:cTn>
                                        <p:tgtEl>
                                          <p:spTgt spid="6"/>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8" dur="600" decel="50000" fill="hold">
                                          <p:stCondLst>
                                            <p:cond delay="400"/>
                                          </p:stCondLst>
                                        </p:cTn>
                                        <p:tgtEl>
                                          <p:spTgt spid="6"/>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304800"/>
            <a:ext cx="7043208" cy="1523494"/>
          </a:xfrm>
        </p:spPr>
        <p:txBody>
          <a:bodyPr/>
          <a:lstStyle/>
          <a:p>
            <a:r>
              <a:rPr lang="en-US" dirty="0" smtClean="0"/>
              <a:t>Les fruits; </a:t>
            </a:r>
            <a:r>
              <a:rPr lang="en-US" dirty="0" err="1" smtClean="0"/>
              <a:t>Est-ce</a:t>
            </a:r>
            <a:r>
              <a:rPr lang="en-US" dirty="0" smtClean="0"/>
              <a:t> </a:t>
            </a:r>
            <a:r>
              <a:rPr lang="en-US" dirty="0" err="1" smtClean="0"/>
              <a:t>que</a:t>
            </a:r>
            <a:r>
              <a:rPr lang="en-US" dirty="0" smtClean="0"/>
              <a:t> </a:t>
            </a:r>
            <a:r>
              <a:rPr lang="en-US" dirty="0" err="1" smtClean="0"/>
              <a:t>c’est</a:t>
            </a:r>
            <a:endParaRPr lang="en-US" dirty="0"/>
          </a:p>
        </p:txBody>
      </p:sp>
      <p:sp>
        <p:nvSpPr>
          <p:cNvPr id="3" name="Subtitle 2"/>
          <p:cNvSpPr>
            <a:spLocks noGrp="1"/>
          </p:cNvSpPr>
          <p:nvPr>
            <p:ph type="subTitle" idx="1"/>
          </p:nvPr>
        </p:nvSpPr>
        <p:spPr>
          <a:xfrm>
            <a:off x="228600" y="1447800"/>
            <a:ext cx="8305800" cy="1371600"/>
          </a:xfrm>
          <a:solidFill>
            <a:schemeClr val="tx2">
              <a:lumMod val="40000"/>
              <a:lumOff val="60000"/>
            </a:schemeClr>
          </a:solidFill>
        </p:spPr>
        <p:txBody>
          <a:bodyPr/>
          <a:lstStyle/>
          <a:p>
            <a:pPr algn="ctr"/>
            <a:endParaRPr lang="en-US" sz="4400" i="1" dirty="0" smtClean="0">
              <a:solidFill>
                <a:schemeClr val="bg1"/>
              </a:solidFill>
            </a:endParaRPr>
          </a:p>
          <a:p>
            <a:pPr algn="ctr"/>
            <a:r>
              <a:rPr lang="en-US" sz="4400" i="1" dirty="0" smtClean="0">
                <a:solidFill>
                  <a:schemeClr val="bg1"/>
                </a:solidFill>
              </a:rPr>
              <a:t>Des raisins </a:t>
            </a:r>
            <a:r>
              <a:rPr lang="en-US" sz="4400" i="1" dirty="0" err="1" smtClean="0">
                <a:solidFill>
                  <a:schemeClr val="bg1"/>
                </a:solidFill>
              </a:rPr>
              <a:t>ou</a:t>
            </a:r>
            <a:r>
              <a:rPr lang="en-US" sz="4400" i="1" dirty="0" smtClean="0">
                <a:solidFill>
                  <a:schemeClr val="bg1"/>
                </a:solidFill>
              </a:rPr>
              <a:t> des </a:t>
            </a:r>
            <a:r>
              <a:rPr lang="en-US" sz="4400" i="1" dirty="0" err="1" smtClean="0">
                <a:solidFill>
                  <a:schemeClr val="bg1"/>
                </a:solidFill>
              </a:rPr>
              <a:t>cerises</a:t>
            </a:r>
            <a:r>
              <a:rPr lang="en-US" sz="4400" i="1" dirty="0" smtClean="0">
                <a:solidFill>
                  <a:schemeClr val="bg1"/>
                </a:solidFill>
              </a:rPr>
              <a:t>?</a:t>
            </a:r>
            <a:endParaRPr lang="en-US" sz="4400" i="1" dirty="0">
              <a:solidFill>
                <a:schemeClr val="bg1"/>
              </a:solidFill>
            </a:endParaRPr>
          </a:p>
        </p:txBody>
      </p:sp>
      <p:pic>
        <p:nvPicPr>
          <p:cNvPr id="8" name="Picture 7" descr="imgr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7223" y="3078914"/>
            <a:ext cx="2857500" cy="2857500"/>
          </a:xfrm>
          <a:prstGeom prst="rect">
            <a:avLst/>
          </a:prstGeom>
        </p:spPr>
      </p:pic>
      <p:sp>
        <p:nvSpPr>
          <p:cNvPr id="9" name="Subtitle 2"/>
          <p:cNvSpPr txBox="1">
            <a:spLocks/>
          </p:cNvSpPr>
          <p:nvPr/>
        </p:nvSpPr>
        <p:spPr>
          <a:xfrm>
            <a:off x="4343400" y="3505200"/>
            <a:ext cx="4267200" cy="1371600"/>
          </a:xfrm>
          <a:prstGeom prst="rect">
            <a:avLst/>
          </a:prstGeom>
          <a:solidFill>
            <a:schemeClr val="accent3">
              <a:lumMod val="40000"/>
              <a:lumOff val="60000"/>
            </a:schemeClr>
          </a:solidFill>
        </p:spPr>
        <p:txBody>
          <a:bodyPr vert="horz" lIns="0" tIns="0" rIns="0" bIns="0" rtlCol="0">
            <a:noAutofit/>
          </a:bodyPr>
          <a:lstStyle>
            <a:lvl1pPr marL="0" indent="0" algn="l" defTabSz="914363" rtl="0" eaLnBrk="1" latinLnBrk="0" hangingPunct="1">
              <a:lnSpc>
                <a:spcPct val="90000"/>
              </a:lnSpc>
              <a:spcBef>
                <a:spcPts val="0"/>
              </a:spcBef>
              <a:buFontTx/>
              <a:buNone/>
              <a:defRPr sz="3200" kern="1200">
                <a:solidFill>
                  <a:schemeClr val="tx1">
                    <a:tint val="75000"/>
                  </a:schemeClr>
                </a:solidFill>
                <a:latin typeface="+mn-lt"/>
                <a:ea typeface="+mn-ea"/>
                <a:cs typeface="+mn-cs"/>
              </a:defRPr>
            </a:lvl1pPr>
            <a:lvl2pPr marL="457182" indent="0" algn="ctr" defTabSz="914363" rtl="0" eaLnBrk="1" latinLnBrk="0" hangingPunct="1">
              <a:lnSpc>
                <a:spcPct val="90000"/>
              </a:lnSpc>
              <a:spcBef>
                <a:spcPct val="20000"/>
              </a:spcBef>
              <a:buFontTx/>
              <a:buNone/>
              <a:defRPr sz="2800" kern="1200">
                <a:solidFill>
                  <a:schemeClr val="tx1">
                    <a:tint val="75000"/>
                  </a:schemeClr>
                </a:solidFill>
                <a:latin typeface="+mn-lt"/>
                <a:ea typeface="+mn-ea"/>
                <a:cs typeface="+mn-cs"/>
              </a:defRPr>
            </a:lvl2pPr>
            <a:lvl3pPr marL="914363" indent="0" algn="ctr" defTabSz="914363" rtl="0" eaLnBrk="1" latinLnBrk="0" hangingPunct="1">
              <a:lnSpc>
                <a:spcPct val="90000"/>
              </a:lnSpc>
              <a:spcBef>
                <a:spcPct val="20000"/>
              </a:spcBef>
              <a:buFontTx/>
              <a:buNone/>
              <a:defRPr sz="2400" kern="1200">
                <a:solidFill>
                  <a:schemeClr val="tx1">
                    <a:tint val="75000"/>
                  </a:schemeClr>
                </a:solidFill>
                <a:latin typeface="+mn-lt"/>
                <a:ea typeface="+mn-ea"/>
                <a:cs typeface="+mn-cs"/>
              </a:defRPr>
            </a:lvl3pPr>
            <a:lvl4pPr marL="1371545" indent="0" algn="ctr" defTabSz="914363" rtl="0" eaLnBrk="1" latinLnBrk="0" hangingPunct="1">
              <a:lnSpc>
                <a:spcPct val="90000"/>
              </a:lnSpc>
              <a:spcBef>
                <a:spcPct val="20000"/>
              </a:spcBef>
              <a:buFontTx/>
              <a:buNone/>
              <a:defRPr sz="2400" kern="1200">
                <a:solidFill>
                  <a:schemeClr val="tx1">
                    <a:tint val="75000"/>
                  </a:schemeClr>
                </a:solidFill>
                <a:latin typeface="+mn-lt"/>
                <a:ea typeface="+mn-ea"/>
                <a:cs typeface="+mn-cs"/>
              </a:defRPr>
            </a:lvl4pPr>
            <a:lvl5pPr marL="1828727" indent="0" algn="ctr" defTabSz="914363" rtl="0" eaLnBrk="1" latinLnBrk="0" hangingPunct="1">
              <a:lnSpc>
                <a:spcPct val="90000"/>
              </a:lnSpc>
              <a:spcBef>
                <a:spcPct val="20000"/>
              </a:spcBef>
              <a:buFontTx/>
              <a:buNone/>
              <a:defRPr sz="2400" kern="1200">
                <a:solidFill>
                  <a:schemeClr val="tx1">
                    <a:tint val="75000"/>
                  </a:schemeClr>
                </a:solidFill>
                <a:latin typeface="+mn-lt"/>
                <a:ea typeface="+mn-ea"/>
                <a:cs typeface="+mn-cs"/>
              </a:defRPr>
            </a:lvl5pPr>
            <a:lvl6pPr marL="2285909" indent="0" algn="ctr" defTabSz="914363"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090" indent="0" algn="ctr" defTabSz="914363"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272" indent="0" algn="ctr" defTabSz="914363"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454" indent="0" algn="ctr" defTabSz="914363"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ctr"/>
            <a:endParaRPr lang="en-US" sz="4400" i="1" dirty="0" smtClean="0">
              <a:solidFill>
                <a:schemeClr val="bg1"/>
              </a:solidFill>
            </a:endParaRPr>
          </a:p>
          <a:p>
            <a:pPr algn="ctr"/>
            <a:r>
              <a:rPr lang="en-US" sz="4400" i="1" dirty="0" err="1" smtClean="0">
                <a:solidFill>
                  <a:schemeClr val="bg1"/>
                </a:solidFill>
              </a:rPr>
              <a:t>Ce</a:t>
            </a:r>
            <a:r>
              <a:rPr lang="en-US" sz="4400" i="1" dirty="0" smtClean="0">
                <a:solidFill>
                  <a:schemeClr val="bg1"/>
                </a:solidFill>
              </a:rPr>
              <a:t> </a:t>
            </a:r>
            <a:r>
              <a:rPr lang="en-US" sz="4400" i="1" dirty="0" err="1" smtClean="0">
                <a:solidFill>
                  <a:schemeClr val="bg1"/>
                </a:solidFill>
              </a:rPr>
              <a:t>sont</a:t>
            </a:r>
            <a:r>
              <a:rPr lang="en-US" sz="4400" i="1" dirty="0" smtClean="0">
                <a:solidFill>
                  <a:schemeClr val="bg1"/>
                </a:solidFill>
              </a:rPr>
              <a:t> des </a:t>
            </a:r>
            <a:r>
              <a:rPr lang="en-US" sz="4400" i="1" dirty="0" err="1" smtClean="0">
                <a:solidFill>
                  <a:schemeClr val="bg1"/>
                </a:solidFill>
              </a:rPr>
              <a:t>cerises</a:t>
            </a:r>
            <a:endParaRPr lang="en-US" sz="4400" i="1" dirty="0">
              <a:solidFill>
                <a:schemeClr val="bg1"/>
              </a:solidFill>
            </a:endParaRPr>
          </a:p>
        </p:txBody>
      </p:sp>
    </p:spTree>
    <p:extLst>
      <p:ext uri="{BB962C8B-B14F-4D97-AF65-F5344CB8AC3E}">
        <p14:creationId xmlns:p14="http://schemas.microsoft.com/office/powerpoint/2010/main" val="403149375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wipe(down)">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5" presetClass="entr" presetSubtype="0"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2000"/>
                                        <p:tgtEl>
                                          <p:spTgt spid="8"/>
                                        </p:tgtEl>
                                      </p:cBhvr>
                                    </p:animEffect>
                                    <p:anim calcmode="lin" valueType="num">
                                      <p:cBhvr>
                                        <p:cTn id="18" dur="2000" fill="hold"/>
                                        <p:tgtEl>
                                          <p:spTgt spid="8"/>
                                        </p:tgtEl>
                                        <p:attrNameLst>
                                          <p:attrName>ppt_w</p:attrName>
                                        </p:attrNameLst>
                                      </p:cBhvr>
                                      <p:tavLst>
                                        <p:tav tm="0" fmla="#ppt_w*sin(2.5*pi*$)">
                                          <p:val>
                                            <p:fltVal val="0"/>
                                          </p:val>
                                        </p:tav>
                                        <p:tav tm="100000">
                                          <p:val>
                                            <p:fltVal val="1"/>
                                          </p:val>
                                        </p:tav>
                                      </p:tavLst>
                                    </p:anim>
                                    <p:anim calcmode="lin" valueType="num">
                                      <p:cBhvr>
                                        <p:cTn id="19" dur="2000" fill="hold"/>
                                        <p:tgtEl>
                                          <p:spTgt spid="8"/>
                                        </p:tgtEl>
                                        <p:attrNameLst>
                                          <p:attrName>ppt_h</p:attrName>
                                        </p:attrNameLst>
                                      </p:cBhvr>
                                      <p:tavLst>
                                        <p:tav tm="0">
                                          <p:val>
                                            <p:strVal val="#ppt_h"/>
                                          </p:val>
                                        </p:tav>
                                        <p:tav tm="100000">
                                          <p:val>
                                            <p:strVal val="#ppt_h"/>
                                          </p:val>
                                        </p:tav>
                                      </p:tavLst>
                                    </p:anim>
                                  </p:childTnLst>
                                </p:cTn>
                              </p:par>
                            </p:childTnLst>
                          </p:cTn>
                        </p:par>
                      </p:childTnLst>
                    </p:cTn>
                  </p:par>
                  <p:par>
                    <p:cTn id="20" fill="hold">
                      <p:stCondLst>
                        <p:cond delay="indefinite"/>
                      </p:stCondLst>
                      <p:childTnLst>
                        <p:par>
                          <p:cTn id="21" fill="hold">
                            <p:stCondLst>
                              <p:cond delay="0"/>
                            </p:stCondLst>
                            <p:childTnLst>
                              <p:par>
                                <p:cTn id="22" presetID="43" presetClass="entr" presetSubtype="0" fill="hold" grpId="0" nodeType="click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100"/>
                                        <p:tgtEl>
                                          <p:spTgt spid="9"/>
                                        </p:tgtEl>
                                      </p:cBhvr>
                                    </p:animEffect>
                                    <p:anim calcmode="lin" valueType="num">
                                      <p:cBhvr>
                                        <p:cTn id="25" dur="400" fill="hold"/>
                                        <p:tgtEl>
                                          <p:spTgt spid="9"/>
                                        </p:tgtEl>
                                        <p:attrNameLst>
                                          <p:attrName>ppt_x</p:attrName>
                                        </p:attrNameLst>
                                      </p:cBhvr>
                                      <p:tavLst>
                                        <p:tav tm="0">
                                          <p:val>
                                            <p:strVal val="#ppt_x"/>
                                          </p:val>
                                        </p:tav>
                                        <p:tav tm="100000">
                                          <p:val>
                                            <p:strVal val="#ppt_x"/>
                                          </p:val>
                                        </p:tav>
                                      </p:tavLst>
                                    </p:anim>
                                    <p:anim calcmode="lin" valueType="num">
                                      <p:cBhvr>
                                        <p:cTn id="26" dur="400" fill="hold"/>
                                        <p:tgtEl>
                                          <p:spTgt spid="9"/>
                                        </p:tgtEl>
                                        <p:attrNameLst>
                                          <p:attrName>ppt_y</p:attrName>
                                        </p:attrNameLst>
                                      </p:cBhvr>
                                      <p:tavLst>
                                        <p:tav tm="0">
                                          <p:val>
                                            <p:strVal val="#ppt_y+0.31"/>
                                          </p:val>
                                        </p:tav>
                                        <p:tav tm="100000">
                                          <p:val>
                                            <p:strVal val="#ppt_y+0.31"/>
                                          </p:val>
                                        </p:tav>
                                      </p:tavLst>
                                    </p:anim>
                                    <p:anim calcmode="lin" valueType="num">
                                      <p:cBhvr>
                                        <p:cTn id="27" dur="600" decel="50000" fill="hold">
                                          <p:stCondLst>
                                            <p:cond delay="400"/>
                                          </p:stCondLst>
                                        </p:cTn>
                                        <p:tgtEl>
                                          <p:spTgt spid="9"/>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8" dur="600" decel="50000" fill="hold">
                                          <p:stCondLst>
                                            <p:cond delay="400"/>
                                          </p:stCondLst>
                                        </p:cTn>
                                        <p:tgtEl>
                                          <p:spTgt spid="9"/>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9"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304800"/>
            <a:ext cx="7043208" cy="1523494"/>
          </a:xfrm>
        </p:spPr>
        <p:txBody>
          <a:bodyPr/>
          <a:lstStyle/>
          <a:p>
            <a:r>
              <a:rPr lang="en-US" dirty="0" smtClean="0"/>
              <a:t>Les fruits; </a:t>
            </a:r>
            <a:r>
              <a:rPr lang="en-US" dirty="0" err="1" smtClean="0"/>
              <a:t>Est-ce</a:t>
            </a:r>
            <a:r>
              <a:rPr lang="en-US" dirty="0" smtClean="0"/>
              <a:t> </a:t>
            </a:r>
            <a:r>
              <a:rPr lang="en-US" dirty="0" err="1" smtClean="0"/>
              <a:t>que</a:t>
            </a:r>
            <a:r>
              <a:rPr lang="en-US" dirty="0" smtClean="0"/>
              <a:t> </a:t>
            </a:r>
            <a:r>
              <a:rPr lang="en-US" dirty="0" err="1" smtClean="0"/>
              <a:t>c’est</a:t>
            </a:r>
            <a:endParaRPr lang="en-US" dirty="0"/>
          </a:p>
        </p:txBody>
      </p:sp>
      <p:sp>
        <p:nvSpPr>
          <p:cNvPr id="3" name="Subtitle 2"/>
          <p:cNvSpPr>
            <a:spLocks noGrp="1"/>
          </p:cNvSpPr>
          <p:nvPr>
            <p:ph type="subTitle" idx="1"/>
          </p:nvPr>
        </p:nvSpPr>
        <p:spPr>
          <a:xfrm>
            <a:off x="228600" y="1447800"/>
            <a:ext cx="8305800" cy="1371600"/>
          </a:xfrm>
          <a:solidFill>
            <a:schemeClr val="tx2">
              <a:lumMod val="40000"/>
              <a:lumOff val="60000"/>
            </a:schemeClr>
          </a:solidFill>
        </p:spPr>
        <p:txBody>
          <a:bodyPr/>
          <a:lstStyle/>
          <a:p>
            <a:pPr algn="ctr"/>
            <a:endParaRPr lang="en-US" sz="4400" i="1" dirty="0" smtClean="0">
              <a:solidFill>
                <a:schemeClr val="bg1"/>
              </a:solidFill>
            </a:endParaRPr>
          </a:p>
          <a:p>
            <a:pPr algn="ctr"/>
            <a:r>
              <a:rPr lang="en-US" sz="4400" i="1" dirty="0" smtClean="0">
                <a:solidFill>
                  <a:schemeClr val="bg1"/>
                </a:solidFill>
              </a:rPr>
              <a:t>Des fraises </a:t>
            </a:r>
            <a:r>
              <a:rPr lang="en-US" sz="4400" i="1" dirty="0" err="1" smtClean="0">
                <a:solidFill>
                  <a:schemeClr val="bg1"/>
                </a:solidFill>
              </a:rPr>
              <a:t>ou</a:t>
            </a:r>
            <a:r>
              <a:rPr lang="en-US" sz="4400" i="1" dirty="0" smtClean="0">
                <a:solidFill>
                  <a:schemeClr val="bg1"/>
                </a:solidFill>
              </a:rPr>
              <a:t> des raisins?</a:t>
            </a:r>
            <a:endParaRPr lang="en-US" sz="4400" i="1" dirty="0">
              <a:solidFill>
                <a:schemeClr val="bg1"/>
              </a:solidFill>
            </a:endParaRPr>
          </a:p>
        </p:txBody>
      </p:sp>
      <p:pic>
        <p:nvPicPr>
          <p:cNvPr id="4" name="Picture 3" descr="imgr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0" y="3429000"/>
            <a:ext cx="3738113" cy="2857500"/>
          </a:xfrm>
          <a:prstGeom prst="rect">
            <a:avLst/>
          </a:prstGeom>
        </p:spPr>
      </p:pic>
      <p:sp>
        <p:nvSpPr>
          <p:cNvPr id="6" name="Subtitle 2"/>
          <p:cNvSpPr txBox="1">
            <a:spLocks/>
          </p:cNvSpPr>
          <p:nvPr/>
        </p:nvSpPr>
        <p:spPr>
          <a:xfrm>
            <a:off x="4343400" y="3505200"/>
            <a:ext cx="4191000" cy="2209800"/>
          </a:xfrm>
          <a:prstGeom prst="rect">
            <a:avLst/>
          </a:prstGeom>
          <a:solidFill>
            <a:schemeClr val="accent3">
              <a:lumMod val="40000"/>
              <a:lumOff val="60000"/>
            </a:schemeClr>
          </a:solidFill>
        </p:spPr>
        <p:txBody>
          <a:bodyPr vert="horz" lIns="0" tIns="0" rIns="0" bIns="0" rtlCol="0">
            <a:noAutofit/>
          </a:bodyPr>
          <a:lstStyle>
            <a:lvl1pPr marL="0" indent="0" algn="l" defTabSz="914363" rtl="0" eaLnBrk="1" latinLnBrk="0" hangingPunct="1">
              <a:lnSpc>
                <a:spcPct val="90000"/>
              </a:lnSpc>
              <a:spcBef>
                <a:spcPts val="0"/>
              </a:spcBef>
              <a:buFontTx/>
              <a:buNone/>
              <a:defRPr sz="3200" kern="1200">
                <a:solidFill>
                  <a:schemeClr val="tx1">
                    <a:tint val="75000"/>
                  </a:schemeClr>
                </a:solidFill>
                <a:latin typeface="+mn-lt"/>
                <a:ea typeface="+mn-ea"/>
                <a:cs typeface="+mn-cs"/>
              </a:defRPr>
            </a:lvl1pPr>
            <a:lvl2pPr marL="457182" indent="0" algn="ctr" defTabSz="914363" rtl="0" eaLnBrk="1" latinLnBrk="0" hangingPunct="1">
              <a:lnSpc>
                <a:spcPct val="90000"/>
              </a:lnSpc>
              <a:spcBef>
                <a:spcPct val="20000"/>
              </a:spcBef>
              <a:buFontTx/>
              <a:buNone/>
              <a:defRPr sz="2800" kern="1200">
                <a:solidFill>
                  <a:schemeClr val="tx1">
                    <a:tint val="75000"/>
                  </a:schemeClr>
                </a:solidFill>
                <a:latin typeface="+mn-lt"/>
                <a:ea typeface="+mn-ea"/>
                <a:cs typeface="+mn-cs"/>
              </a:defRPr>
            </a:lvl2pPr>
            <a:lvl3pPr marL="914363" indent="0" algn="ctr" defTabSz="914363" rtl="0" eaLnBrk="1" latinLnBrk="0" hangingPunct="1">
              <a:lnSpc>
                <a:spcPct val="90000"/>
              </a:lnSpc>
              <a:spcBef>
                <a:spcPct val="20000"/>
              </a:spcBef>
              <a:buFontTx/>
              <a:buNone/>
              <a:defRPr sz="2400" kern="1200">
                <a:solidFill>
                  <a:schemeClr val="tx1">
                    <a:tint val="75000"/>
                  </a:schemeClr>
                </a:solidFill>
                <a:latin typeface="+mn-lt"/>
                <a:ea typeface="+mn-ea"/>
                <a:cs typeface="+mn-cs"/>
              </a:defRPr>
            </a:lvl3pPr>
            <a:lvl4pPr marL="1371545" indent="0" algn="ctr" defTabSz="914363" rtl="0" eaLnBrk="1" latinLnBrk="0" hangingPunct="1">
              <a:lnSpc>
                <a:spcPct val="90000"/>
              </a:lnSpc>
              <a:spcBef>
                <a:spcPct val="20000"/>
              </a:spcBef>
              <a:buFontTx/>
              <a:buNone/>
              <a:defRPr sz="2400" kern="1200">
                <a:solidFill>
                  <a:schemeClr val="tx1">
                    <a:tint val="75000"/>
                  </a:schemeClr>
                </a:solidFill>
                <a:latin typeface="+mn-lt"/>
                <a:ea typeface="+mn-ea"/>
                <a:cs typeface="+mn-cs"/>
              </a:defRPr>
            </a:lvl4pPr>
            <a:lvl5pPr marL="1828727" indent="0" algn="ctr" defTabSz="914363" rtl="0" eaLnBrk="1" latinLnBrk="0" hangingPunct="1">
              <a:lnSpc>
                <a:spcPct val="90000"/>
              </a:lnSpc>
              <a:spcBef>
                <a:spcPct val="20000"/>
              </a:spcBef>
              <a:buFontTx/>
              <a:buNone/>
              <a:defRPr sz="2400" kern="1200">
                <a:solidFill>
                  <a:schemeClr val="tx1">
                    <a:tint val="75000"/>
                  </a:schemeClr>
                </a:solidFill>
                <a:latin typeface="+mn-lt"/>
                <a:ea typeface="+mn-ea"/>
                <a:cs typeface="+mn-cs"/>
              </a:defRPr>
            </a:lvl5pPr>
            <a:lvl6pPr marL="2285909" indent="0" algn="ctr" defTabSz="914363"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090" indent="0" algn="ctr" defTabSz="914363"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272" indent="0" algn="ctr" defTabSz="914363"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454" indent="0" algn="ctr" defTabSz="914363"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ctr"/>
            <a:endParaRPr lang="en-US" sz="4400" i="1" dirty="0" smtClean="0">
              <a:solidFill>
                <a:schemeClr val="bg1"/>
              </a:solidFill>
            </a:endParaRPr>
          </a:p>
          <a:p>
            <a:pPr algn="ctr"/>
            <a:r>
              <a:rPr lang="en-US" sz="4400" i="1" dirty="0" err="1" smtClean="0">
                <a:solidFill>
                  <a:schemeClr val="bg1"/>
                </a:solidFill>
              </a:rPr>
              <a:t>Ces</a:t>
            </a:r>
            <a:r>
              <a:rPr lang="en-US" sz="4400" i="1" dirty="0" smtClean="0">
                <a:solidFill>
                  <a:schemeClr val="bg1"/>
                </a:solidFill>
              </a:rPr>
              <a:t> </a:t>
            </a:r>
            <a:r>
              <a:rPr lang="en-US" sz="4400" i="1" dirty="0" err="1" smtClean="0">
                <a:solidFill>
                  <a:schemeClr val="bg1"/>
                </a:solidFill>
              </a:rPr>
              <a:t>sont</a:t>
            </a:r>
            <a:r>
              <a:rPr lang="en-US" sz="4400" i="1" dirty="0" smtClean="0">
                <a:solidFill>
                  <a:schemeClr val="bg1"/>
                </a:solidFill>
              </a:rPr>
              <a:t> des raisins</a:t>
            </a:r>
            <a:endParaRPr lang="en-US" sz="4400" i="1" dirty="0">
              <a:solidFill>
                <a:schemeClr val="bg1"/>
              </a:solidFill>
            </a:endParaRPr>
          </a:p>
        </p:txBody>
      </p:sp>
    </p:spTree>
    <p:extLst>
      <p:ext uri="{BB962C8B-B14F-4D97-AF65-F5344CB8AC3E}">
        <p14:creationId xmlns:p14="http://schemas.microsoft.com/office/powerpoint/2010/main" val="46301314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strips(downLeft)">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strips(downLeft)">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0"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edge">
                                      <p:cBhvr>
                                        <p:cTn id="17" dur="20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43" presetClass="entr" presetSubtype="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100"/>
                                        <p:tgtEl>
                                          <p:spTgt spid="6"/>
                                        </p:tgtEl>
                                      </p:cBhvr>
                                    </p:animEffect>
                                    <p:anim calcmode="lin" valueType="num">
                                      <p:cBhvr>
                                        <p:cTn id="23" dur="400" fill="hold"/>
                                        <p:tgtEl>
                                          <p:spTgt spid="6"/>
                                        </p:tgtEl>
                                        <p:attrNameLst>
                                          <p:attrName>ppt_x</p:attrName>
                                        </p:attrNameLst>
                                      </p:cBhvr>
                                      <p:tavLst>
                                        <p:tav tm="0">
                                          <p:val>
                                            <p:strVal val="#ppt_x"/>
                                          </p:val>
                                        </p:tav>
                                        <p:tav tm="100000">
                                          <p:val>
                                            <p:strVal val="#ppt_x"/>
                                          </p:val>
                                        </p:tav>
                                      </p:tavLst>
                                    </p:anim>
                                    <p:anim calcmode="lin" valueType="num">
                                      <p:cBhvr>
                                        <p:cTn id="24" dur="400" fill="hold"/>
                                        <p:tgtEl>
                                          <p:spTgt spid="6"/>
                                        </p:tgtEl>
                                        <p:attrNameLst>
                                          <p:attrName>ppt_y</p:attrName>
                                        </p:attrNameLst>
                                      </p:cBhvr>
                                      <p:tavLst>
                                        <p:tav tm="0">
                                          <p:val>
                                            <p:strVal val="#ppt_y+0.31"/>
                                          </p:val>
                                        </p:tav>
                                        <p:tav tm="100000">
                                          <p:val>
                                            <p:strVal val="#ppt_y+0.31"/>
                                          </p:val>
                                        </p:tav>
                                      </p:tavLst>
                                    </p:anim>
                                    <p:anim calcmode="lin" valueType="num">
                                      <p:cBhvr>
                                        <p:cTn id="25" dur="600" decel="50000" fill="hold">
                                          <p:stCondLst>
                                            <p:cond delay="400"/>
                                          </p:stCondLst>
                                        </p:cTn>
                                        <p:tgtEl>
                                          <p:spTgt spid="6"/>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6" dur="600" decel="50000" fill="hold">
                                          <p:stCondLst>
                                            <p:cond delay="400"/>
                                          </p:stCondLst>
                                        </p:cTn>
                                        <p:tgtEl>
                                          <p:spTgt spid="6"/>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304800"/>
            <a:ext cx="7043208" cy="1523494"/>
          </a:xfrm>
        </p:spPr>
        <p:txBody>
          <a:bodyPr/>
          <a:lstStyle/>
          <a:p>
            <a:r>
              <a:rPr lang="en-US" dirty="0" smtClean="0"/>
              <a:t>Les fruits; </a:t>
            </a:r>
            <a:r>
              <a:rPr lang="en-US" dirty="0" err="1" smtClean="0"/>
              <a:t>Est-ce</a:t>
            </a:r>
            <a:r>
              <a:rPr lang="en-US" dirty="0" smtClean="0"/>
              <a:t> </a:t>
            </a:r>
            <a:r>
              <a:rPr lang="en-US" dirty="0" err="1" smtClean="0"/>
              <a:t>que</a:t>
            </a:r>
            <a:r>
              <a:rPr lang="en-US" dirty="0" smtClean="0"/>
              <a:t> </a:t>
            </a:r>
            <a:r>
              <a:rPr lang="en-US" dirty="0" err="1" smtClean="0"/>
              <a:t>c’est</a:t>
            </a:r>
            <a:endParaRPr lang="en-US" dirty="0"/>
          </a:p>
        </p:txBody>
      </p:sp>
      <p:sp>
        <p:nvSpPr>
          <p:cNvPr id="3" name="Subtitle 2"/>
          <p:cNvSpPr>
            <a:spLocks noGrp="1"/>
          </p:cNvSpPr>
          <p:nvPr>
            <p:ph type="subTitle" idx="1"/>
          </p:nvPr>
        </p:nvSpPr>
        <p:spPr>
          <a:xfrm>
            <a:off x="228600" y="1447800"/>
            <a:ext cx="8305800" cy="1371600"/>
          </a:xfrm>
          <a:solidFill>
            <a:schemeClr val="tx2">
              <a:lumMod val="40000"/>
              <a:lumOff val="60000"/>
            </a:schemeClr>
          </a:solidFill>
        </p:spPr>
        <p:txBody>
          <a:bodyPr/>
          <a:lstStyle/>
          <a:p>
            <a:pPr algn="ctr"/>
            <a:endParaRPr lang="en-US" sz="4400" i="1" dirty="0" smtClean="0">
              <a:solidFill>
                <a:schemeClr val="bg1"/>
              </a:solidFill>
            </a:endParaRPr>
          </a:p>
          <a:p>
            <a:pPr algn="ctr"/>
            <a:r>
              <a:rPr lang="en-US" sz="4400" i="1" dirty="0" err="1" smtClean="0">
                <a:solidFill>
                  <a:schemeClr val="bg1"/>
                </a:solidFill>
              </a:rPr>
              <a:t>une</a:t>
            </a:r>
            <a:r>
              <a:rPr lang="en-US" sz="4400" i="1" dirty="0" smtClean="0">
                <a:solidFill>
                  <a:schemeClr val="bg1"/>
                </a:solidFill>
              </a:rPr>
              <a:t> </a:t>
            </a:r>
            <a:r>
              <a:rPr lang="en-US" sz="4400" i="1" dirty="0" err="1" smtClean="0">
                <a:solidFill>
                  <a:schemeClr val="bg1"/>
                </a:solidFill>
              </a:rPr>
              <a:t>pomme</a:t>
            </a:r>
            <a:r>
              <a:rPr lang="en-US" sz="4400" i="1" dirty="0" smtClean="0">
                <a:solidFill>
                  <a:schemeClr val="bg1"/>
                </a:solidFill>
              </a:rPr>
              <a:t> </a:t>
            </a:r>
            <a:r>
              <a:rPr lang="en-US" sz="4400" i="1" dirty="0" err="1" smtClean="0">
                <a:solidFill>
                  <a:schemeClr val="bg1"/>
                </a:solidFill>
              </a:rPr>
              <a:t>ou</a:t>
            </a:r>
            <a:r>
              <a:rPr lang="en-US" sz="4400" i="1" dirty="0" smtClean="0">
                <a:solidFill>
                  <a:schemeClr val="bg1"/>
                </a:solidFill>
              </a:rPr>
              <a:t> </a:t>
            </a:r>
            <a:r>
              <a:rPr lang="en-US" sz="4400" i="1" dirty="0" err="1" smtClean="0">
                <a:solidFill>
                  <a:schemeClr val="bg1"/>
                </a:solidFill>
              </a:rPr>
              <a:t>une</a:t>
            </a:r>
            <a:r>
              <a:rPr lang="en-US" sz="4400" i="1" dirty="0" smtClean="0">
                <a:solidFill>
                  <a:schemeClr val="bg1"/>
                </a:solidFill>
              </a:rPr>
              <a:t> </a:t>
            </a:r>
            <a:r>
              <a:rPr lang="en-US" sz="4400" i="1" dirty="0" err="1" smtClean="0">
                <a:solidFill>
                  <a:schemeClr val="bg1"/>
                </a:solidFill>
              </a:rPr>
              <a:t>banane</a:t>
            </a:r>
            <a:r>
              <a:rPr lang="en-US" sz="4400" i="1" dirty="0" smtClean="0">
                <a:solidFill>
                  <a:schemeClr val="bg1"/>
                </a:solidFill>
              </a:rPr>
              <a:t>?</a:t>
            </a:r>
            <a:endParaRPr lang="en-US" sz="4400" i="1" dirty="0">
              <a:solidFill>
                <a:schemeClr val="bg1"/>
              </a:solidFill>
            </a:endParaRPr>
          </a:p>
        </p:txBody>
      </p:sp>
      <p:pic>
        <p:nvPicPr>
          <p:cNvPr id="5" name="Picture 4" descr="imgr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0" y="3200400"/>
            <a:ext cx="3352800" cy="2971800"/>
          </a:xfrm>
          <a:prstGeom prst="rect">
            <a:avLst/>
          </a:prstGeom>
        </p:spPr>
      </p:pic>
      <p:sp>
        <p:nvSpPr>
          <p:cNvPr id="6" name="Subtitle 2"/>
          <p:cNvSpPr txBox="1">
            <a:spLocks/>
          </p:cNvSpPr>
          <p:nvPr/>
        </p:nvSpPr>
        <p:spPr>
          <a:xfrm>
            <a:off x="4343400" y="3505200"/>
            <a:ext cx="4267200" cy="1371600"/>
          </a:xfrm>
          <a:prstGeom prst="rect">
            <a:avLst/>
          </a:prstGeom>
          <a:solidFill>
            <a:schemeClr val="accent3">
              <a:lumMod val="40000"/>
              <a:lumOff val="60000"/>
            </a:schemeClr>
          </a:solidFill>
        </p:spPr>
        <p:txBody>
          <a:bodyPr vert="horz" lIns="0" tIns="0" rIns="0" bIns="0" rtlCol="0">
            <a:noAutofit/>
          </a:bodyPr>
          <a:lstStyle>
            <a:lvl1pPr marL="0" indent="0" algn="l" defTabSz="914363" rtl="0" eaLnBrk="1" latinLnBrk="0" hangingPunct="1">
              <a:lnSpc>
                <a:spcPct val="90000"/>
              </a:lnSpc>
              <a:spcBef>
                <a:spcPts val="0"/>
              </a:spcBef>
              <a:buFontTx/>
              <a:buNone/>
              <a:defRPr sz="3200" kern="1200">
                <a:solidFill>
                  <a:schemeClr val="tx1">
                    <a:tint val="75000"/>
                  </a:schemeClr>
                </a:solidFill>
                <a:latin typeface="+mn-lt"/>
                <a:ea typeface="+mn-ea"/>
                <a:cs typeface="+mn-cs"/>
              </a:defRPr>
            </a:lvl1pPr>
            <a:lvl2pPr marL="457182" indent="0" algn="ctr" defTabSz="914363" rtl="0" eaLnBrk="1" latinLnBrk="0" hangingPunct="1">
              <a:lnSpc>
                <a:spcPct val="90000"/>
              </a:lnSpc>
              <a:spcBef>
                <a:spcPct val="20000"/>
              </a:spcBef>
              <a:buFontTx/>
              <a:buNone/>
              <a:defRPr sz="2800" kern="1200">
                <a:solidFill>
                  <a:schemeClr val="tx1">
                    <a:tint val="75000"/>
                  </a:schemeClr>
                </a:solidFill>
                <a:latin typeface="+mn-lt"/>
                <a:ea typeface="+mn-ea"/>
                <a:cs typeface="+mn-cs"/>
              </a:defRPr>
            </a:lvl2pPr>
            <a:lvl3pPr marL="914363" indent="0" algn="ctr" defTabSz="914363" rtl="0" eaLnBrk="1" latinLnBrk="0" hangingPunct="1">
              <a:lnSpc>
                <a:spcPct val="90000"/>
              </a:lnSpc>
              <a:spcBef>
                <a:spcPct val="20000"/>
              </a:spcBef>
              <a:buFontTx/>
              <a:buNone/>
              <a:defRPr sz="2400" kern="1200">
                <a:solidFill>
                  <a:schemeClr val="tx1">
                    <a:tint val="75000"/>
                  </a:schemeClr>
                </a:solidFill>
                <a:latin typeface="+mn-lt"/>
                <a:ea typeface="+mn-ea"/>
                <a:cs typeface="+mn-cs"/>
              </a:defRPr>
            </a:lvl3pPr>
            <a:lvl4pPr marL="1371545" indent="0" algn="ctr" defTabSz="914363" rtl="0" eaLnBrk="1" latinLnBrk="0" hangingPunct="1">
              <a:lnSpc>
                <a:spcPct val="90000"/>
              </a:lnSpc>
              <a:spcBef>
                <a:spcPct val="20000"/>
              </a:spcBef>
              <a:buFontTx/>
              <a:buNone/>
              <a:defRPr sz="2400" kern="1200">
                <a:solidFill>
                  <a:schemeClr val="tx1">
                    <a:tint val="75000"/>
                  </a:schemeClr>
                </a:solidFill>
                <a:latin typeface="+mn-lt"/>
                <a:ea typeface="+mn-ea"/>
                <a:cs typeface="+mn-cs"/>
              </a:defRPr>
            </a:lvl4pPr>
            <a:lvl5pPr marL="1828727" indent="0" algn="ctr" defTabSz="914363" rtl="0" eaLnBrk="1" latinLnBrk="0" hangingPunct="1">
              <a:lnSpc>
                <a:spcPct val="90000"/>
              </a:lnSpc>
              <a:spcBef>
                <a:spcPct val="20000"/>
              </a:spcBef>
              <a:buFontTx/>
              <a:buNone/>
              <a:defRPr sz="2400" kern="1200">
                <a:solidFill>
                  <a:schemeClr val="tx1">
                    <a:tint val="75000"/>
                  </a:schemeClr>
                </a:solidFill>
                <a:latin typeface="+mn-lt"/>
                <a:ea typeface="+mn-ea"/>
                <a:cs typeface="+mn-cs"/>
              </a:defRPr>
            </a:lvl5pPr>
            <a:lvl6pPr marL="2285909" indent="0" algn="ctr" defTabSz="914363"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090" indent="0" algn="ctr" defTabSz="914363"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272" indent="0" algn="ctr" defTabSz="914363"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454" indent="0" algn="ctr" defTabSz="914363"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ctr"/>
            <a:endParaRPr lang="en-US" sz="4400" i="1" dirty="0" smtClean="0">
              <a:solidFill>
                <a:schemeClr val="bg1"/>
              </a:solidFill>
            </a:endParaRPr>
          </a:p>
          <a:p>
            <a:pPr algn="ctr"/>
            <a:r>
              <a:rPr lang="en-US" sz="4400" i="1" dirty="0" err="1" smtClean="0">
                <a:solidFill>
                  <a:schemeClr val="bg1"/>
                </a:solidFill>
              </a:rPr>
              <a:t>C’est</a:t>
            </a:r>
            <a:r>
              <a:rPr lang="en-US" sz="4400" i="1" dirty="0" smtClean="0">
                <a:solidFill>
                  <a:schemeClr val="bg1"/>
                </a:solidFill>
              </a:rPr>
              <a:t> </a:t>
            </a:r>
            <a:r>
              <a:rPr lang="en-US" sz="4400" i="1" dirty="0" err="1" smtClean="0">
                <a:solidFill>
                  <a:schemeClr val="bg1"/>
                </a:solidFill>
              </a:rPr>
              <a:t>une</a:t>
            </a:r>
            <a:r>
              <a:rPr lang="en-US" sz="4400" i="1" dirty="0" smtClean="0">
                <a:solidFill>
                  <a:schemeClr val="bg1"/>
                </a:solidFill>
              </a:rPr>
              <a:t> </a:t>
            </a:r>
            <a:r>
              <a:rPr lang="en-US" sz="4400" i="1" dirty="0" err="1" smtClean="0">
                <a:solidFill>
                  <a:schemeClr val="bg1"/>
                </a:solidFill>
              </a:rPr>
              <a:t>banane</a:t>
            </a:r>
            <a:endParaRPr lang="en-US" sz="4400" i="1" dirty="0">
              <a:solidFill>
                <a:schemeClr val="bg1"/>
              </a:solidFill>
            </a:endParaRPr>
          </a:p>
        </p:txBody>
      </p:sp>
    </p:spTree>
    <p:extLst>
      <p:ext uri="{BB962C8B-B14F-4D97-AF65-F5344CB8AC3E}">
        <p14:creationId xmlns:p14="http://schemas.microsoft.com/office/powerpoint/2010/main" val="219237258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strips(downLeft)">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strips(downLeft)">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heel(1)">
                                      <p:cBhvr>
                                        <p:cTn id="17" dur="20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43" presetClass="entr" presetSubtype="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100"/>
                                        <p:tgtEl>
                                          <p:spTgt spid="6"/>
                                        </p:tgtEl>
                                      </p:cBhvr>
                                    </p:animEffect>
                                    <p:anim calcmode="lin" valueType="num">
                                      <p:cBhvr>
                                        <p:cTn id="23" dur="400" fill="hold"/>
                                        <p:tgtEl>
                                          <p:spTgt spid="6"/>
                                        </p:tgtEl>
                                        <p:attrNameLst>
                                          <p:attrName>ppt_x</p:attrName>
                                        </p:attrNameLst>
                                      </p:cBhvr>
                                      <p:tavLst>
                                        <p:tav tm="0">
                                          <p:val>
                                            <p:strVal val="#ppt_x"/>
                                          </p:val>
                                        </p:tav>
                                        <p:tav tm="100000">
                                          <p:val>
                                            <p:strVal val="#ppt_x"/>
                                          </p:val>
                                        </p:tav>
                                      </p:tavLst>
                                    </p:anim>
                                    <p:anim calcmode="lin" valueType="num">
                                      <p:cBhvr>
                                        <p:cTn id="24" dur="400" fill="hold"/>
                                        <p:tgtEl>
                                          <p:spTgt spid="6"/>
                                        </p:tgtEl>
                                        <p:attrNameLst>
                                          <p:attrName>ppt_y</p:attrName>
                                        </p:attrNameLst>
                                      </p:cBhvr>
                                      <p:tavLst>
                                        <p:tav tm="0">
                                          <p:val>
                                            <p:strVal val="#ppt_y+0.31"/>
                                          </p:val>
                                        </p:tav>
                                        <p:tav tm="100000">
                                          <p:val>
                                            <p:strVal val="#ppt_y+0.31"/>
                                          </p:val>
                                        </p:tav>
                                      </p:tavLst>
                                    </p:anim>
                                    <p:anim calcmode="lin" valueType="num">
                                      <p:cBhvr>
                                        <p:cTn id="25" dur="600" decel="50000" fill="hold">
                                          <p:stCondLst>
                                            <p:cond delay="400"/>
                                          </p:stCondLst>
                                        </p:cTn>
                                        <p:tgtEl>
                                          <p:spTgt spid="6"/>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6" dur="600" decel="50000" fill="hold">
                                          <p:stCondLst>
                                            <p:cond delay="400"/>
                                          </p:stCondLst>
                                        </p:cTn>
                                        <p:tgtEl>
                                          <p:spTgt spid="6"/>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6"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304800"/>
            <a:ext cx="7043208" cy="1523494"/>
          </a:xfrm>
        </p:spPr>
        <p:txBody>
          <a:bodyPr/>
          <a:lstStyle/>
          <a:p>
            <a:r>
              <a:rPr lang="en-US" dirty="0" err="1" smtClean="0"/>
              <a:t>Pratique</a:t>
            </a:r>
            <a:r>
              <a:rPr lang="en-US" dirty="0" smtClean="0"/>
              <a:t>- fruits</a:t>
            </a:r>
            <a:endParaRPr lang="en-US" dirty="0"/>
          </a:p>
        </p:txBody>
      </p:sp>
      <p:sp>
        <p:nvSpPr>
          <p:cNvPr id="5" name="Subtitle 4"/>
          <p:cNvSpPr>
            <a:spLocks noGrp="1"/>
          </p:cNvSpPr>
          <p:nvPr>
            <p:ph type="subTitle" idx="1"/>
          </p:nvPr>
        </p:nvSpPr>
        <p:spPr>
          <a:xfrm>
            <a:off x="304800" y="1752600"/>
            <a:ext cx="8686800" cy="4572000"/>
          </a:xfrm>
        </p:spPr>
        <p:txBody>
          <a:bodyPr/>
          <a:lstStyle/>
          <a:p>
            <a:pPr marL="685800" indent="-685800">
              <a:lnSpc>
                <a:spcPct val="130000"/>
              </a:lnSpc>
              <a:buFont typeface="Arial"/>
              <a:buChar char="•"/>
            </a:pPr>
            <a:r>
              <a:rPr lang="en-US" sz="4800" b="1" dirty="0" smtClean="0"/>
              <a:t>Je </a:t>
            </a:r>
            <a:r>
              <a:rPr lang="en-US" sz="4800" b="1" dirty="0" err="1" smtClean="0"/>
              <a:t>cherche</a:t>
            </a:r>
            <a:r>
              <a:rPr lang="en-US" sz="4800" b="1" dirty="0" smtClean="0"/>
              <a:t> des fruits </a:t>
            </a:r>
            <a:r>
              <a:rPr lang="en-US" sz="4800" b="1" dirty="0" err="1" smtClean="0"/>
              <a:t>verts</a:t>
            </a:r>
            <a:endParaRPr lang="en-US" sz="4800" b="1" dirty="0" smtClean="0"/>
          </a:p>
          <a:p>
            <a:pPr marL="685800" indent="-685800">
              <a:lnSpc>
                <a:spcPct val="130000"/>
              </a:lnSpc>
              <a:buFont typeface="Arial"/>
              <a:buChar char="•"/>
            </a:pPr>
            <a:r>
              <a:rPr lang="en-US" sz="4800" b="1" dirty="0" smtClean="0"/>
              <a:t>Je </a:t>
            </a:r>
            <a:r>
              <a:rPr lang="en-US" sz="4800" b="1" dirty="0" err="1" smtClean="0"/>
              <a:t>cherche</a:t>
            </a:r>
            <a:r>
              <a:rPr lang="en-US" sz="4800" b="1" dirty="0" smtClean="0"/>
              <a:t> des fruits rouges</a:t>
            </a:r>
          </a:p>
          <a:p>
            <a:pPr marL="685800" indent="-685800">
              <a:lnSpc>
                <a:spcPct val="130000"/>
              </a:lnSpc>
              <a:buFont typeface="Arial"/>
              <a:buChar char="•"/>
            </a:pPr>
            <a:r>
              <a:rPr lang="en-US" sz="4800" b="1" dirty="0" smtClean="0"/>
              <a:t>Je </a:t>
            </a:r>
            <a:r>
              <a:rPr lang="en-US" sz="4800" b="1" dirty="0" err="1" smtClean="0"/>
              <a:t>cherche</a:t>
            </a:r>
            <a:r>
              <a:rPr lang="en-US" sz="4800" b="1" dirty="0" smtClean="0"/>
              <a:t> des fruits </a:t>
            </a:r>
            <a:r>
              <a:rPr lang="en-US" sz="4800" b="1" dirty="0" err="1" smtClean="0"/>
              <a:t>jaunes</a:t>
            </a:r>
            <a:endParaRPr lang="en-US" sz="4800" b="1" dirty="0" smtClean="0"/>
          </a:p>
          <a:p>
            <a:pPr marL="685800" indent="-685800">
              <a:lnSpc>
                <a:spcPct val="130000"/>
              </a:lnSpc>
              <a:buFont typeface="Arial"/>
              <a:buChar char="•"/>
            </a:pPr>
            <a:r>
              <a:rPr lang="en-US" sz="4800" b="1" dirty="0" smtClean="0"/>
              <a:t>Je </a:t>
            </a:r>
            <a:r>
              <a:rPr lang="en-US" sz="4800" b="1" dirty="0" err="1" smtClean="0"/>
              <a:t>cherche</a:t>
            </a:r>
            <a:r>
              <a:rPr lang="en-US" sz="4800" b="1" dirty="0" smtClean="0"/>
              <a:t> des fruits orange</a:t>
            </a:r>
          </a:p>
          <a:p>
            <a:pPr marL="685800" indent="-685800">
              <a:buFont typeface="Arial"/>
              <a:buChar char="•"/>
            </a:pPr>
            <a:endParaRPr lang="en-US" sz="4800" b="1" dirty="0"/>
          </a:p>
        </p:txBody>
      </p:sp>
    </p:spTree>
    <p:extLst>
      <p:ext uri="{BB962C8B-B14F-4D97-AF65-F5344CB8AC3E}">
        <p14:creationId xmlns:p14="http://schemas.microsoft.com/office/powerpoint/2010/main" val="301388358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arn(inVertical)">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barn(inVertical)">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barn(inVertical)">
                                      <p:cBhvr>
                                        <p:cTn id="17" dur="5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5">
                                            <p:txEl>
                                              <p:pRg st="3" end="3"/>
                                            </p:txEl>
                                          </p:spTgt>
                                        </p:tgtEl>
                                        <p:attrNameLst>
                                          <p:attrName>style.visibility</p:attrName>
                                        </p:attrNameLst>
                                      </p:cBhvr>
                                      <p:to>
                                        <p:strVal val="visible"/>
                                      </p:to>
                                    </p:set>
                                    <p:animEffect transition="in" filter="barn(inVertical)">
                                      <p:cBhvr>
                                        <p:cTn id="22" dur="500"/>
                                        <p:tgtEl>
                                          <p:spTgt spid="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304800"/>
            <a:ext cx="7043208" cy="1523494"/>
          </a:xfrm>
        </p:spPr>
        <p:txBody>
          <a:bodyPr/>
          <a:lstStyle/>
          <a:p>
            <a:r>
              <a:rPr lang="en-US" dirty="0" err="1" smtClean="0"/>
              <a:t>Salade</a:t>
            </a:r>
            <a:r>
              <a:rPr lang="en-US" dirty="0" smtClean="0"/>
              <a:t> de fruits</a:t>
            </a:r>
            <a:endParaRPr lang="en-US" dirty="0"/>
          </a:p>
        </p:txBody>
      </p:sp>
      <p:sp>
        <p:nvSpPr>
          <p:cNvPr id="5" name="Subtitle 4"/>
          <p:cNvSpPr>
            <a:spLocks noGrp="1"/>
          </p:cNvSpPr>
          <p:nvPr>
            <p:ph type="subTitle" idx="1"/>
          </p:nvPr>
        </p:nvSpPr>
        <p:spPr>
          <a:xfrm>
            <a:off x="304800" y="1752600"/>
            <a:ext cx="8686800" cy="4572000"/>
          </a:xfrm>
        </p:spPr>
        <p:txBody>
          <a:bodyPr/>
          <a:lstStyle/>
          <a:p>
            <a:pPr marL="685800" indent="-685800">
              <a:lnSpc>
                <a:spcPct val="130000"/>
              </a:lnSpc>
              <a:buFont typeface="Arial"/>
              <a:buChar char="•"/>
            </a:pPr>
            <a:r>
              <a:rPr lang="en-US" sz="4800" b="1" dirty="0" err="1" smtClean="0"/>
              <a:t>Vous</a:t>
            </a:r>
            <a:r>
              <a:rPr lang="en-US" sz="4800" b="1" dirty="0" smtClean="0"/>
              <a:t> </a:t>
            </a:r>
            <a:r>
              <a:rPr lang="en-US" sz="4800" b="1" dirty="0" err="1" smtClean="0"/>
              <a:t>voulez</a:t>
            </a:r>
            <a:r>
              <a:rPr lang="en-US" sz="4800" b="1" dirty="0" smtClean="0"/>
              <a:t> faire </a:t>
            </a:r>
            <a:r>
              <a:rPr lang="en-US" sz="4800" b="1" dirty="0" err="1" smtClean="0"/>
              <a:t>une</a:t>
            </a:r>
            <a:r>
              <a:rPr lang="en-US" sz="4800" b="1" dirty="0" smtClean="0"/>
              <a:t> </a:t>
            </a:r>
            <a:r>
              <a:rPr lang="en-US" sz="4800" b="1" dirty="0" err="1" smtClean="0"/>
              <a:t>salade</a:t>
            </a:r>
            <a:r>
              <a:rPr lang="en-US" sz="4800" b="1" dirty="0" smtClean="0"/>
              <a:t> de fruits. </a:t>
            </a:r>
            <a:r>
              <a:rPr lang="en-US" sz="4800" b="1" dirty="0" err="1" smtClean="0"/>
              <a:t>Quels</a:t>
            </a:r>
            <a:r>
              <a:rPr lang="en-US" sz="4800" b="1" dirty="0" smtClean="0"/>
              <a:t> fruits </a:t>
            </a:r>
            <a:r>
              <a:rPr lang="en-US" sz="4800" b="1" dirty="0" err="1" smtClean="0"/>
              <a:t>est-ce</a:t>
            </a:r>
            <a:r>
              <a:rPr lang="en-US" sz="4800" b="1" dirty="0" smtClean="0"/>
              <a:t> </a:t>
            </a:r>
            <a:r>
              <a:rPr lang="en-US" sz="4800" b="1" dirty="0" err="1" smtClean="0"/>
              <a:t>que</a:t>
            </a:r>
            <a:r>
              <a:rPr lang="en-US" sz="4800" b="1" dirty="0" smtClean="0"/>
              <a:t> </a:t>
            </a:r>
            <a:r>
              <a:rPr lang="en-US" sz="4800" b="1" dirty="0" err="1" smtClean="0"/>
              <a:t>vous</a:t>
            </a:r>
            <a:r>
              <a:rPr lang="en-US" sz="4800" b="1" dirty="0" smtClean="0"/>
              <a:t> </a:t>
            </a:r>
            <a:r>
              <a:rPr lang="en-US" sz="4800" b="1" dirty="0" err="1" smtClean="0"/>
              <a:t>allez</a:t>
            </a:r>
            <a:r>
              <a:rPr lang="en-US" sz="4800" b="1" dirty="0" smtClean="0"/>
              <a:t> </a:t>
            </a:r>
            <a:r>
              <a:rPr lang="en-US" sz="4800" b="1" dirty="0" err="1" smtClean="0"/>
              <a:t>mettre</a:t>
            </a:r>
            <a:r>
              <a:rPr lang="en-US" sz="4800" b="1" dirty="0" smtClean="0"/>
              <a:t> </a:t>
            </a:r>
            <a:r>
              <a:rPr lang="en-US" sz="4800" b="1" dirty="0" err="1" smtClean="0"/>
              <a:t>dans</a:t>
            </a:r>
            <a:r>
              <a:rPr lang="en-US" sz="4800" b="1" dirty="0" smtClean="0"/>
              <a:t> </a:t>
            </a:r>
            <a:r>
              <a:rPr lang="en-US" sz="4800" b="1" dirty="0" err="1" smtClean="0"/>
              <a:t>votre</a:t>
            </a:r>
            <a:r>
              <a:rPr lang="en-US" sz="4800" b="1" dirty="0" smtClean="0"/>
              <a:t> </a:t>
            </a:r>
            <a:r>
              <a:rPr lang="en-US" sz="4800" b="1" dirty="0" err="1" smtClean="0"/>
              <a:t>salade</a:t>
            </a:r>
            <a:r>
              <a:rPr lang="en-US" sz="4800" b="1" dirty="0" smtClean="0"/>
              <a:t> </a:t>
            </a:r>
            <a:r>
              <a:rPr lang="en-US" sz="4800" b="1" smtClean="0"/>
              <a:t>de fruit.</a:t>
            </a:r>
            <a:endParaRPr lang="en-US" sz="4800" b="1" dirty="0" smtClean="0"/>
          </a:p>
          <a:p>
            <a:pPr marL="685800" indent="-685800">
              <a:buFont typeface="Arial"/>
              <a:buChar char="•"/>
            </a:pPr>
            <a:endParaRPr lang="en-US" sz="4800" b="1" dirty="0"/>
          </a:p>
        </p:txBody>
      </p:sp>
    </p:spTree>
    <p:extLst>
      <p:ext uri="{BB962C8B-B14F-4D97-AF65-F5344CB8AC3E}">
        <p14:creationId xmlns:p14="http://schemas.microsoft.com/office/powerpoint/2010/main" val="10473833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arn(inVertical)">
                                      <p:cBhvr>
                                        <p:cTn id="7" dur="5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Les </a:t>
            </a:r>
            <a:r>
              <a:rPr lang="en-US" dirty="0" err="1" smtClean="0"/>
              <a:t>légumes</a:t>
            </a:r>
            <a:endParaRPr lang="en-US" dirty="0"/>
          </a:p>
        </p:txBody>
      </p:sp>
      <p:sp>
        <p:nvSpPr>
          <p:cNvPr id="3" name="Subtitle 2"/>
          <p:cNvSpPr>
            <a:spLocks noGrp="1"/>
          </p:cNvSpPr>
          <p:nvPr>
            <p:ph type="subTitle" idx="1"/>
          </p:nvPr>
        </p:nvSpPr>
        <p:spPr>
          <a:xfrm>
            <a:off x="685800" y="2209800"/>
            <a:ext cx="7726363" cy="4038600"/>
          </a:xfrm>
        </p:spPr>
        <p:txBody>
          <a:bodyPr/>
          <a:lstStyle/>
          <a:p>
            <a:r>
              <a:rPr lang="en-US" dirty="0" smtClean="0"/>
              <a:t>Write the following names of vegetables: </a:t>
            </a:r>
          </a:p>
          <a:p>
            <a:endParaRPr lang="en-US" dirty="0"/>
          </a:p>
          <a:p>
            <a:pPr marL="514350" indent="-514350">
              <a:lnSpc>
                <a:spcPct val="130000"/>
              </a:lnSpc>
              <a:buAutoNum type="arabicPeriod"/>
            </a:pPr>
            <a:r>
              <a:rPr lang="en-US" sz="3600" dirty="0" err="1" smtClean="0"/>
              <a:t>Une</a:t>
            </a:r>
            <a:r>
              <a:rPr lang="en-US" sz="3600" dirty="0" smtClean="0"/>
              <a:t> </a:t>
            </a:r>
            <a:r>
              <a:rPr lang="en-US" sz="3600" dirty="0" err="1" smtClean="0"/>
              <a:t>tomate</a:t>
            </a:r>
            <a:endParaRPr lang="en-US" sz="3600" dirty="0" smtClean="0"/>
          </a:p>
          <a:p>
            <a:pPr marL="514350" indent="-514350">
              <a:lnSpc>
                <a:spcPct val="130000"/>
              </a:lnSpc>
              <a:buAutoNum type="arabicPeriod"/>
            </a:pPr>
            <a:r>
              <a:rPr lang="en-US" sz="3600" dirty="0" err="1" smtClean="0"/>
              <a:t>Une</a:t>
            </a:r>
            <a:r>
              <a:rPr lang="en-US" sz="3600" dirty="0" smtClean="0"/>
              <a:t> </a:t>
            </a:r>
            <a:r>
              <a:rPr lang="en-US" sz="3600" dirty="0" err="1" smtClean="0"/>
              <a:t>carotte</a:t>
            </a:r>
            <a:endParaRPr lang="en-US" sz="3600" dirty="0" smtClean="0"/>
          </a:p>
          <a:p>
            <a:pPr marL="514350" indent="-514350">
              <a:lnSpc>
                <a:spcPct val="130000"/>
              </a:lnSpc>
              <a:buAutoNum type="arabicPeriod"/>
            </a:pPr>
            <a:r>
              <a:rPr lang="en-US" sz="3600" dirty="0" smtClean="0"/>
              <a:t>Des </a:t>
            </a:r>
            <a:r>
              <a:rPr lang="en-US" sz="3600" dirty="0" err="1" smtClean="0"/>
              <a:t>petits</a:t>
            </a:r>
            <a:r>
              <a:rPr lang="en-US" sz="3600" dirty="0" smtClean="0"/>
              <a:t> </a:t>
            </a:r>
            <a:r>
              <a:rPr lang="en-US" sz="3600" dirty="0" err="1" smtClean="0"/>
              <a:t>pois</a:t>
            </a:r>
            <a:endParaRPr lang="en-US" sz="3600" dirty="0" smtClean="0"/>
          </a:p>
          <a:p>
            <a:pPr marL="514350" indent="-514350">
              <a:lnSpc>
                <a:spcPct val="130000"/>
              </a:lnSpc>
              <a:buAutoNum type="arabicPeriod"/>
            </a:pPr>
            <a:r>
              <a:rPr lang="en-US" sz="3600" dirty="0" err="1" smtClean="0"/>
              <a:t>Une</a:t>
            </a:r>
            <a:r>
              <a:rPr lang="en-US" sz="3600" dirty="0" smtClean="0"/>
              <a:t> </a:t>
            </a:r>
            <a:r>
              <a:rPr lang="en-US" sz="3600" dirty="0" err="1" smtClean="0"/>
              <a:t>pomme</a:t>
            </a:r>
            <a:r>
              <a:rPr lang="en-US" sz="3600" dirty="0" smtClean="0"/>
              <a:t> de </a:t>
            </a:r>
            <a:r>
              <a:rPr lang="en-US" sz="3600" dirty="0" err="1" smtClean="0"/>
              <a:t>terre</a:t>
            </a:r>
            <a:endParaRPr lang="en-US" sz="3600" dirty="0"/>
          </a:p>
        </p:txBody>
      </p:sp>
    </p:spTree>
    <p:extLst>
      <p:ext uri="{BB962C8B-B14F-4D97-AF65-F5344CB8AC3E}">
        <p14:creationId xmlns:p14="http://schemas.microsoft.com/office/powerpoint/2010/main" val="3495824462"/>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Les </a:t>
            </a:r>
            <a:r>
              <a:rPr lang="en-US" dirty="0" err="1" smtClean="0"/>
              <a:t>légumes</a:t>
            </a:r>
            <a:endParaRPr lang="en-US" dirty="0"/>
          </a:p>
        </p:txBody>
      </p:sp>
      <p:sp>
        <p:nvSpPr>
          <p:cNvPr id="3" name="Subtitle 2"/>
          <p:cNvSpPr>
            <a:spLocks noGrp="1"/>
          </p:cNvSpPr>
          <p:nvPr>
            <p:ph type="subTitle" idx="1"/>
          </p:nvPr>
        </p:nvSpPr>
        <p:spPr>
          <a:xfrm>
            <a:off x="685800" y="2209800"/>
            <a:ext cx="7726363" cy="4038600"/>
          </a:xfrm>
        </p:spPr>
        <p:txBody>
          <a:bodyPr/>
          <a:lstStyle/>
          <a:p>
            <a:pPr algn="ctr"/>
            <a:r>
              <a:rPr lang="en-US" sz="4800" dirty="0" smtClean="0"/>
              <a:t>Match each name of vegetables with the corresponding illustration</a:t>
            </a:r>
            <a:endParaRPr lang="en-US" sz="4800" dirty="0"/>
          </a:p>
        </p:txBody>
      </p:sp>
    </p:spTree>
    <p:extLst>
      <p:ext uri="{BB962C8B-B14F-4D97-AF65-F5344CB8AC3E}">
        <p14:creationId xmlns:p14="http://schemas.microsoft.com/office/powerpoint/2010/main" val="3803100429"/>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38200" y="25400"/>
            <a:ext cx="7043208" cy="1523494"/>
          </a:xfrm>
        </p:spPr>
        <p:txBody>
          <a:bodyPr/>
          <a:lstStyle/>
          <a:p>
            <a:r>
              <a:rPr lang="en-US" b="1" dirty="0" smtClean="0"/>
              <a:t>Les </a:t>
            </a:r>
            <a:r>
              <a:rPr lang="en-US" b="1" dirty="0" err="1" smtClean="0"/>
              <a:t>légumes</a:t>
            </a:r>
            <a:endParaRPr lang="en-US" b="1" dirty="0"/>
          </a:p>
        </p:txBody>
      </p:sp>
      <p:pic>
        <p:nvPicPr>
          <p:cNvPr id="5" name="Picture 4" descr="imgr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0" y="1143000"/>
            <a:ext cx="4873458" cy="2209800"/>
          </a:xfrm>
          <a:prstGeom prst="rect">
            <a:avLst/>
          </a:prstGeom>
        </p:spPr>
      </p:pic>
      <p:pic>
        <p:nvPicPr>
          <p:cNvPr id="6" name="Picture 5" descr="image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 y="3352800"/>
            <a:ext cx="4495800" cy="2819400"/>
          </a:xfrm>
          <a:prstGeom prst="rect">
            <a:avLst/>
          </a:prstGeom>
        </p:spPr>
      </p:pic>
      <p:pic>
        <p:nvPicPr>
          <p:cNvPr id="8" name="Picture 7" descr="images.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21888" y="3352800"/>
            <a:ext cx="3964912" cy="2614543"/>
          </a:xfrm>
          <a:prstGeom prst="rect">
            <a:avLst/>
          </a:prstGeom>
        </p:spPr>
      </p:pic>
      <p:pic>
        <p:nvPicPr>
          <p:cNvPr id="9" name="Picture 8" descr="imgres.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334000" y="914400"/>
            <a:ext cx="2895600" cy="2685521"/>
          </a:xfrm>
          <a:prstGeom prst="rect">
            <a:avLst/>
          </a:prstGeom>
        </p:spPr>
      </p:pic>
      <p:sp>
        <p:nvSpPr>
          <p:cNvPr id="10" name="TextBox 9"/>
          <p:cNvSpPr txBox="1"/>
          <p:nvPr/>
        </p:nvSpPr>
        <p:spPr>
          <a:xfrm>
            <a:off x="3886200" y="2362200"/>
            <a:ext cx="1143000" cy="646331"/>
          </a:xfrm>
          <a:prstGeom prst="rect">
            <a:avLst/>
          </a:prstGeom>
          <a:solidFill>
            <a:srgbClr val="FF0000"/>
          </a:solidFill>
        </p:spPr>
        <p:txBody>
          <a:bodyPr wrap="square" rtlCol="0">
            <a:spAutoFit/>
          </a:bodyPr>
          <a:lstStyle/>
          <a:p>
            <a:pPr algn="ctr"/>
            <a:r>
              <a:rPr lang="en-US" sz="3600" dirty="0" smtClean="0"/>
              <a:t>A. </a:t>
            </a:r>
            <a:r>
              <a:rPr lang="en-US" dirty="0" smtClean="0"/>
              <a:t> </a:t>
            </a:r>
            <a:endParaRPr lang="en-US" dirty="0"/>
          </a:p>
        </p:txBody>
      </p:sp>
      <p:sp>
        <p:nvSpPr>
          <p:cNvPr id="11" name="TextBox 10"/>
          <p:cNvSpPr txBox="1"/>
          <p:nvPr/>
        </p:nvSpPr>
        <p:spPr>
          <a:xfrm>
            <a:off x="7086600" y="1066800"/>
            <a:ext cx="1066800" cy="646331"/>
          </a:xfrm>
          <a:prstGeom prst="rect">
            <a:avLst/>
          </a:prstGeom>
          <a:solidFill>
            <a:srgbClr val="FF0000"/>
          </a:solidFill>
        </p:spPr>
        <p:txBody>
          <a:bodyPr wrap="square" rtlCol="0">
            <a:spAutoFit/>
          </a:bodyPr>
          <a:lstStyle/>
          <a:p>
            <a:pPr algn="ctr"/>
            <a:r>
              <a:rPr lang="en-US" sz="3600" dirty="0" smtClean="0"/>
              <a:t>B. </a:t>
            </a:r>
            <a:r>
              <a:rPr lang="en-US" dirty="0" smtClean="0"/>
              <a:t> </a:t>
            </a:r>
            <a:endParaRPr lang="en-US" dirty="0"/>
          </a:p>
        </p:txBody>
      </p:sp>
      <p:sp>
        <p:nvSpPr>
          <p:cNvPr id="12" name="TextBox 11"/>
          <p:cNvSpPr txBox="1"/>
          <p:nvPr/>
        </p:nvSpPr>
        <p:spPr>
          <a:xfrm>
            <a:off x="838200" y="5181600"/>
            <a:ext cx="1143000" cy="646331"/>
          </a:xfrm>
          <a:prstGeom prst="rect">
            <a:avLst/>
          </a:prstGeom>
          <a:solidFill>
            <a:srgbClr val="FF0000"/>
          </a:solidFill>
        </p:spPr>
        <p:txBody>
          <a:bodyPr wrap="square" rtlCol="0">
            <a:spAutoFit/>
          </a:bodyPr>
          <a:lstStyle/>
          <a:p>
            <a:pPr algn="ctr"/>
            <a:r>
              <a:rPr lang="en-US" sz="3600" dirty="0" smtClean="0"/>
              <a:t>C. </a:t>
            </a:r>
            <a:endParaRPr lang="en-US" dirty="0"/>
          </a:p>
        </p:txBody>
      </p:sp>
      <p:sp>
        <p:nvSpPr>
          <p:cNvPr id="13" name="TextBox 12"/>
          <p:cNvSpPr txBox="1"/>
          <p:nvPr/>
        </p:nvSpPr>
        <p:spPr>
          <a:xfrm>
            <a:off x="7162800" y="3733800"/>
            <a:ext cx="1143000" cy="646331"/>
          </a:xfrm>
          <a:prstGeom prst="rect">
            <a:avLst/>
          </a:prstGeom>
          <a:solidFill>
            <a:srgbClr val="FF0000"/>
          </a:solidFill>
        </p:spPr>
        <p:txBody>
          <a:bodyPr wrap="square" rtlCol="0">
            <a:spAutoFit/>
          </a:bodyPr>
          <a:lstStyle/>
          <a:p>
            <a:pPr algn="ctr"/>
            <a:r>
              <a:rPr lang="en-US" sz="3600" dirty="0" smtClean="0"/>
              <a:t>D. </a:t>
            </a:r>
            <a:endParaRPr lang="en-US" dirty="0"/>
          </a:p>
        </p:txBody>
      </p:sp>
    </p:spTree>
    <p:extLst>
      <p:ext uri="{BB962C8B-B14F-4D97-AF65-F5344CB8AC3E}">
        <p14:creationId xmlns:p14="http://schemas.microsoft.com/office/powerpoint/2010/main" val="3781704511"/>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Les </a:t>
            </a:r>
            <a:r>
              <a:rPr lang="en-US" dirty="0" err="1" smtClean="0"/>
              <a:t>légumes</a:t>
            </a:r>
            <a:endParaRPr lang="en-US" dirty="0"/>
          </a:p>
        </p:txBody>
      </p:sp>
      <p:sp>
        <p:nvSpPr>
          <p:cNvPr id="3" name="Subtitle 2"/>
          <p:cNvSpPr>
            <a:spLocks noGrp="1"/>
          </p:cNvSpPr>
          <p:nvPr>
            <p:ph type="subTitle" idx="1"/>
          </p:nvPr>
        </p:nvSpPr>
        <p:spPr>
          <a:xfrm>
            <a:off x="304800" y="1905000"/>
            <a:ext cx="5181600" cy="4038600"/>
          </a:xfrm>
        </p:spPr>
        <p:txBody>
          <a:bodyPr/>
          <a:lstStyle/>
          <a:p>
            <a:endParaRPr lang="en-US" dirty="0"/>
          </a:p>
          <a:p>
            <a:pPr marL="514350" indent="-514350">
              <a:lnSpc>
                <a:spcPct val="130000"/>
              </a:lnSpc>
              <a:buAutoNum type="arabicPeriod"/>
            </a:pPr>
            <a:r>
              <a:rPr lang="en-US" sz="4000" dirty="0" err="1" smtClean="0"/>
              <a:t>Une</a:t>
            </a:r>
            <a:r>
              <a:rPr lang="en-US" sz="4000" dirty="0" smtClean="0"/>
              <a:t> </a:t>
            </a:r>
            <a:r>
              <a:rPr lang="en-US" sz="4000" dirty="0" err="1" smtClean="0"/>
              <a:t>tomate</a:t>
            </a:r>
            <a:endParaRPr lang="en-US" sz="4000" dirty="0" smtClean="0"/>
          </a:p>
          <a:p>
            <a:pPr marL="514350" indent="-514350">
              <a:lnSpc>
                <a:spcPct val="130000"/>
              </a:lnSpc>
              <a:buAutoNum type="arabicPeriod"/>
            </a:pPr>
            <a:r>
              <a:rPr lang="en-US" sz="4000" dirty="0" err="1" smtClean="0"/>
              <a:t>Une</a:t>
            </a:r>
            <a:r>
              <a:rPr lang="en-US" sz="4000" dirty="0" smtClean="0"/>
              <a:t> </a:t>
            </a:r>
            <a:r>
              <a:rPr lang="en-US" sz="4000" dirty="0" err="1" smtClean="0"/>
              <a:t>carotte</a:t>
            </a:r>
            <a:endParaRPr lang="en-US" sz="4000" dirty="0" smtClean="0"/>
          </a:p>
          <a:p>
            <a:pPr marL="514350" indent="-514350">
              <a:lnSpc>
                <a:spcPct val="130000"/>
              </a:lnSpc>
              <a:buAutoNum type="arabicPeriod"/>
            </a:pPr>
            <a:r>
              <a:rPr lang="en-US" sz="4000" dirty="0" smtClean="0"/>
              <a:t>Des </a:t>
            </a:r>
            <a:r>
              <a:rPr lang="en-US" sz="4000" dirty="0" err="1" smtClean="0"/>
              <a:t>petits</a:t>
            </a:r>
            <a:r>
              <a:rPr lang="en-US" sz="4000" dirty="0" smtClean="0"/>
              <a:t> </a:t>
            </a:r>
            <a:r>
              <a:rPr lang="en-US" sz="4000" dirty="0" err="1" smtClean="0"/>
              <a:t>pois</a:t>
            </a:r>
            <a:endParaRPr lang="en-US" sz="4000" dirty="0" smtClean="0"/>
          </a:p>
          <a:p>
            <a:pPr marL="514350" indent="-514350">
              <a:lnSpc>
                <a:spcPct val="130000"/>
              </a:lnSpc>
              <a:buAutoNum type="arabicPeriod"/>
            </a:pPr>
            <a:r>
              <a:rPr lang="en-US" sz="4000" dirty="0" err="1" smtClean="0"/>
              <a:t>Une</a:t>
            </a:r>
            <a:r>
              <a:rPr lang="en-US" sz="4000" dirty="0" smtClean="0"/>
              <a:t> </a:t>
            </a:r>
            <a:r>
              <a:rPr lang="en-US" sz="4000" dirty="0" err="1" smtClean="0"/>
              <a:t>pomme</a:t>
            </a:r>
            <a:r>
              <a:rPr lang="en-US" sz="4000" dirty="0" smtClean="0"/>
              <a:t> de </a:t>
            </a:r>
            <a:r>
              <a:rPr lang="en-US" sz="4000" dirty="0" err="1" smtClean="0"/>
              <a:t>terre</a:t>
            </a:r>
            <a:endParaRPr lang="en-US" sz="4000" dirty="0"/>
          </a:p>
        </p:txBody>
      </p:sp>
      <p:sp>
        <p:nvSpPr>
          <p:cNvPr id="4" name="Subtitle 2"/>
          <p:cNvSpPr txBox="1">
            <a:spLocks/>
          </p:cNvSpPr>
          <p:nvPr/>
        </p:nvSpPr>
        <p:spPr>
          <a:xfrm>
            <a:off x="5181600" y="2362200"/>
            <a:ext cx="3581400" cy="4038600"/>
          </a:xfrm>
          <a:prstGeom prst="rect">
            <a:avLst/>
          </a:prstGeom>
        </p:spPr>
        <p:txBody>
          <a:bodyPr vert="horz" lIns="0" tIns="0" rIns="0" bIns="0" rtlCol="0">
            <a:noAutofit/>
          </a:bodyPr>
          <a:lstStyle>
            <a:lvl1pPr marL="0" indent="0" algn="l" defTabSz="914363" rtl="0" eaLnBrk="1" latinLnBrk="0" hangingPunct="1">
              <a:lnSpc>
                <a:spcPct val="90000"/>
              </a:lnSpc>
              <a:spcBef>
                <a:spcPts val="0"/>
              </a:spcBef>
              <a:buFontTx/>
              <a:buNone/>
              <a:defRPr sz="3200" kern="1200">
                <a:solidFill>
                  <a:schemeClr val="tx1">
                    <a:tint val="75000"/>
                  </a:schemeClr>
                </a:solidFill>
                <a:latin typeface="+mn-lt"/>
                <a:ea typeface="+mn-ea"/>
                <a:cs typeface="+mn-cs"/>
              </a:defRPr>
            </a:lvl1pPr>
            <a:lvl2pPr marL="457182" indent="0" algn="ctr" defTabSz="914363" rtl="0" eaLnBrk="1" latinLnBrk="0" hangingPunct="1">
              <a:lnSpc>
                <a:spcPct val="90000"/>
              </a:lnSpc>
              <a:spcBef>
                <a:spcPct val="20000"/>
              </a:spcBef>
              <a:buFontTx/>
              <a:buNone/>
              <a:defRPr sz="2800" kern="1200">
                <a:solidFill>
                  <a:schemeClr val="tx1">
                    <a:tint val="75000"/>
                  </a:schemeClr>
                </a:solidFill>
                <a:latin typeface="+mn-lt"/>
                <a:ea typeface="+mn-ea"/>
                <a:cs typeface="+mn-cs"/>
              </a:defRPr>
            </a:lvl2pPr>
            <a:lvl3pPr marL="914363" indent="0" algn="ctr" defTabSz="914363" rtl="0" eaLnBrk="1" latinLnBrk="0" hangingPunct="1">
              <a:lnSpc>
                <a:spcPct val="90000"/>
              </a:lnSpc>
              <a:spcBef>
                <a:spcPct val="20000"/>
              </a:spcBef>
              <a:buFontTx/>
              <a:buNone/>
              <a:defRPr sz="2400" kern="1200">
                <a:solidFill>
                  <a:schemeClr val="tx1">
                    <a:tint val="75000"/>
                  </a:schemeClr>
                </a:solidFill>
                <a:latin typeface="+mn-lt"/>
                <a:ea typeface="+mn-ea"/>
                <a:cs typeface="+mn-cs"/>
              </a:defRPr>
            </a:lvl3pPr>
            <a:lvl4pPr marL="1371545" indent="0" algn="ctr" defTabSz="914363" rtl="0" eaLnBrk="1" latinLnBrk="0" hangingPunct="1">
              <a:lnSpc>
                <a:spcPct val="90000"/>
              </a:lnSpc>
              <a:spcBef>
                <a:spcPct val="20000"/>
              </a:spcBef>
              <a:buFontTx/>
              <a:buNone/>
              <a:defRPr sz="2400" kern="1200">
                <a:solidFill>
                  <a:schemeClr val="tx1">
                    <a:tint val="75000"/>
                  </a:schemeClr>
                </a:solidFill>
                <a:latin typeface="+mn-lt"/>
                <a:ea typeface="+mn-ea"/>
                <a:cs typeface="+mn-cs"/>
              </a:defRPr>
            </a:lvl4pPr>
            <a:lvl5pPr marL="1828727" indent="0" algn="ctr" defTabSz="914363" rtl="0" eaLnBrk="1" latinLnBrk="0" hangingPunct="1">
              <a:lnSpc>
                <a:spcPct val="90000"/>
              </a:lnSpc>
              <a:spcBef>
                <a:spcPct val="20000"/>
              </a:spcBef>
              <a:buFontTx/>
              <a:buNone/>
              <a:defRPr sz="2400" kern="1200">
                <a:solidFill>
                  <a:schemeClr val="tx1">
                    <a:tint val="75000"/>
                  </a:schemeClr>
                </a:solidFill>
                <a:latin typeface="+mn-lt"/>
                <a:ea typeface="+mn-ea"/>
                <a:cs typeface="+mn-cs"/>
              </a:defRPr>
            </a:lvl5pPr>
            <a:lvl6pPr marL="2285909" indent="0" algn="ctr" defTabSz="914363"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090" indent="0" algn="ctr" defTabSz="914363"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272" indent="0" algn="ctr" defTabSz="914363"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454" indent="0" algn="ctr" defTabSz="914363"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ctr">
              <a:lnSpc>
                <a:spcPct val="130000"/>
              </a:lnSpc>
            </a:pPr>
            <a:r>
              <a:rPr lang="en-US" sz="4000" b="1" dirty="0" smtClean="0">
                <a:solidFill>
                  <a:srgbClr val="000000"/>
                </a:solidFill>
              </a:rPr>
              <a:t>B</a:t>
            </a:r>
          </a:p>
          <a:p>
            <a:pPr algn="ctr">
              <a:lnSpc>
                <a:spcPct val="130000"/>
              </a:lnSpc>
            </a:pPr>
            <a:r>
              <a:rPr lang="en-US" sz="4000" b="1" dirty="0" smtClean="0">
                <a:solidFill>
                  <a:srgbClr val="000000"/>
                </a:solidFill>
              </a:rPr>
              <a:t>A</a:t>
            </a:r>
          </a:p>
          <a:p>
            <a:pPr algn="ctr">
              <a:lnSpc>
                <a:spcPct val="130000"/>
              </a:lnSpc>
            </a:pPr>
            <a:r>
              <a:rPr lang="en-US" sz="4000" b="1" dirty="0" smtClean="0">
                <a:solidFill>
                  <a:srgbClr val="000000"/>
                </a:solidFill>
              </a:rPr>
              <a:t>D</a:t>
            </a:r>
          </a:p>
          <a:p>
            <a:pPr algn="ctr">
              <a:lnSpc>
                <a:spcPct val="130000"/>
              </a:lnSpc>
            </a:pPr>
            <a:r>
              <a:rPr lang="en-US" sz="4000" b="1" dirty="0">
                <a:solidFill>
                  <a:srgbClr val="000000"/>
                </a:solidFill>
              </a:rPr>
              <a:t>C</a:t>
            </a:r>
            <a:endParaRPr lang="en-US" sz="4000" b="1" dirty="0" smtClean="0">
              <a:solidFill>
                <a:srgbClr val="000000"/>
              </a:solidFill>
            </a:endParaRPr>
          </a:p>
          <a:p>
            <a:pPr>
              <a:lnSpc>
                <a:spcPct val="130000"/>
              </a:lnSpc>
            </a:pPr>
            <a:endParaRPr lang="en-US" sz="3600" dirty="0"/>
          </a:p>
        </p:txBody>
      </p:sp>
    </p:spTree>
    <p:extLst>
      <p:ext uri="{BB962C8B-B14F-4D97-AF65-F5344CB8AC3E}">
        <p14:creationId xmlns:p14="http://schemas.microsoft.com/office/powerpoint/2010/main" val="274836672"/>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4">
                                            <p:txEl>
                                              <p:pRg st="0" end="0"/>
                                            </p:txEl>
                                          </p:spTgt>
                                        </p:tgtEl>
                                        <p:attrNameLst>
                                          <p:attrName>style.visibility</p:attrName>
                                        </p:attrNameLst>
                                      </p:cBhvr>
                                      <p:to>
                                        <p:strVal val="visible"/>
                                      </p:to>
                                    </p:set>
                                    <p:animEffect transition="in" filter="blinds(horizontal)">
                                      <p:cBhvr>
                                        <p:cTn id="23" dur="500"/>
                                        <p:tgtEl>
                                          <p:spTgt spid="4">
                                            <p:txEl>
                                              <p:pRg st="0" end="0"/>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3" presetClass="entr" presetSubtype="10" fill="hold" grpId="0" nodeType="clickEffect">
                                  <p:stCondLst>
                                    <p:cond delay="0"/>
                                  </p:stCondLst>
                                  <p:childTnLst>
                                    <p:set>
                                      <p:cBhvr>
                                        <p:cTn id="27" dur="1" fill="hold">
                                          <p:stCondLst>
                                            <p:cond delay="0"/>
                                          </p:stCondLst>
                                        </p:cTn>
                                        <p:tgtEl>
                                          <p:spTgt spid="4">
                                            <p:txEl>
                                              <p:pRg st="1" end="1"/>
                                            </p:txEl>
                                          </p:spTgt>
                                        </p:tgtEl>
                                        <p:attrNameLst>
                                          <p:attrName>style.visibility</p:attrName>
                                        </p:attrNameLst>
                                      </p:cBhvr>
                                      <p:to>
                                        <p:strVal val="visible"/>
                                      </p:to>
                                    </p:set>
                                    <p:animEffect transition="in" filter="blinds(horizontal)">
                                      <p:cBhvr>
                                        <p:cTn id="28" dur="500"/>
                                        <p:tgtEl>
                                          <p:spTgt spid="4">
                                            <p:txEl>
                                              <p:pRg st="1" end="1"/>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3" presetClass="entr" presetSubtype="10" fill="hold" grpId="0" nodeType="clickEffect">
                                  <p:stCondLst>
                                    <p:cond delay="0"/>
                                  </p:stCondLst>
                                  <p:childTnLst>
                                    <p:set>
                                      <p:cBhvr>
                                        <p:cTn id="32" dur="1" fill="hold">
                                          <p:stCondLst>
                                            <p:cond delay="0"/>
                                          </p:stCondLst>
                                        </p:cTn>
                                        <p:tgtEl>
                                          <p:spTgt spid="4">
                                            <p:txEl>
                                              <p:pRg st="2" end="2"/>
                                            </p:txEl>
                                          </p:spTgt>
                                        </p:tgtEl>
                                        <p:attrNameLst>
                                          <p:attrName>style.visibility</p:attrName>
                                        </p:attrNameLst>
                                      </p:cBhvr>
                                      <p:to>
                                        <p:strVal val="visible"/>
                                      </p:to>
                                    </p:set>
                                    <p:animEffect transition="in" filter="blinds(horizontal)">
                                      <p:cBhvr>
                                        <p:cTn id="33" dur="500"/>
                                        <p:tgtEl>
                                          <p:spTgt spid="4">
                                            <p:txEl>
                                              <p:pRg st="2" end="2"/>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3" presetClass="entr" presetSubtype="10" fill="hold" grpId="0" nodeType="clickEffect">
                                  <p:stCondLst>
                                    <p:cond delay="0"/>
                                  </p:stCondLst>
                                  <p:childTnLst>
                                    <p:set>
                                      <p:cBhvr>
                                        <p:cTn id="37" dur="1" fill="hold">
                                          <p:stCondLst>
                                            <p:cond delay="0"/>
                                          </p:stCondLst>
                                        </p:cTn>
                                        <p:tgtEl>
                                          <p:spTgt spid="4">
                                            <p:txEl>
                                              <p:pRg st="3" end="3"/>
                                            </p:txEl>
                                          </p:spTgt>
                                        </p:tgtEl>
                                        <p:attrNameLst>
                                          <p:attrName>style.visibility</p:attrName>
                                        </p:attrNameLst>
                                      </p:cBhvr>
                                      <p:to>
                                        <p:strVal val="visible"/>
                                      </p:to>
                                    </p:set>
                                    <p:animEffect transition="in" filter="blinds(horizontal)">
                                      <p:cBhvr>
                                        <p:cTn id="38"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304800"/>
            <a:ext cx="7043208" cy="1523494"/>
          </a:xfrm>
        </p:spPr>
        <p:txBody>
          <a:bodyPr/>
          <a:lstStyle/>
          <a:p>
            <a:r>
              <a:rPr lang="en-US" dirty="0" smtClean="0"/>
              <a:t>Les </a:t>
            </a:r>
            <a:r>
              <a:rPr lang="en-US" dirty="0" err="1" smtClean="0"/>
              <a:t>légumes</a:t>
            </a:r>
            <a:endParaRPr lang="en-US" dirty="0"/>
          </a:p>
        </p:txBody>
      </p:sp>
      <p:sp>
        <p:nvSpPr>
          <p:cNvPr id="3" name="Subtitle 2"/>
          <p:cNvSpPr>
            <a:spLocks noGrp="1"/>
          </p:cNvSpPr>
          <p:nvPr>
            <p:ph type="subTitle" idx="1"/>
          </p:nvPr>
        </p:nvSpPr>
        <p:spPr>
          <a:xfrm>
            <a:off x="533400" y="1828800"/>
            <a:ext cx="7878763" cy="4419600"/>
          </a:xfrm>
        </p:spPr>
        <p:txBody>
          <a:bodyPr/>
          <a:lstStyle/>
          <a:p>
            <a:r>
              <a:rPr lang="en-US" dirty="0" smtClean="0"/>
              <a:t>Write the following names of vegetables: </a:t>
            </a:r>
          </a:p>
          <a:p>
            <a:endParaRPr lang="en-US" dirty="0" smtClean="0"/>
          </a:p>
          <a:p>
            <a:pPr>
              <a:lnSpc>
                <a:spcPct val="130000"/>
              </a:lnSpc>
            </a:pPr>
            <a:r>
              <a:rPr lang="en-US" sz="3600" dirty="0" smtClean="0"/>
              <a:t>5. Des haricots </a:t>
            </a:r>
            <a:r>
              <a:rPr lang="en-US" sz="3600" dirty="0" err="1" smtClean="0"/>
              <a:t>verts</a:t>
            </a:r>
            <a:r>
              <a:rPr lang="en-US" sz="3600" dirty="0" smtClean="0"/>
              <a:t> (masc.)</a:t>
            </a:r>
          </a:p>
          <a:p>
            <a:pPr>
              <a:lnSpc>
                <a:spcPct val="130000"/>
              </a:lnSpc>
            </a:pPr>
            <a:r>
              <a:rPr lang="en-US" sz="3600" dirty="0" smtClean="0"/>
              <a:t>6. Un champignon</a:t>
            </a:r>
          </a:p>
          <a:p>
            <a:pPr>
              <a:lnSpc>
                <a:spcPct val="130000"/>
              </a:lnSpc>
            </a:pPr>
            <a:r>
              <a:rPr lang="en-US" sz="3600" dirty="0" smtClean="0"/>
              <a:t>7. Un </a:t>
            </a:r>
            <a:r>
              <a:rPr lang="en-US" sz="3600" dirty="0" err="1" smtClean="0"/>
              <a:t>oignon</a:t>
            </a:r>
            <a:endParaRPr lang="en-US" sz="3600" dirty="0" smtClean="0"/>
          </a:p>
          <a:p>
            <a:pPr>
              <a:lnSpc>
                <a:spcPct val="130000"/>
              </a:lnSpc>
            </a:pPr>
            <a:r>
              <a:rPr lang="en-US" sz="3600" dirty="0" smtClean="0"/>
              <a:t>8. Un </a:t>
            </a:r>
            <a:r>
              <a:rPr lang="en-US" sz="3600" dirty="0" err="1" smtClean="0"/>
              <a:t>chou</a:t>
            </a:r>
            <a:endParaRPr lang="en-US" sz="3600" dirty="0" smtClean="0"/>
          </a:p>
          <a:p>
            <a:endParaRPr lang="en-US" dirty="0"/>
          </a:p>
        </p:txBody>
      </p:sp>
    </p:spTree>
    <p:extLst>
      <p:ext uri="{BB962C8B-B14F-4D97-AF65-F5344CB8AC3E}">
        <p14:creationId xmlns:p14="http://schemas.microsoft.com/office/powerpoint/2010/main" val="4053540682"/>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p:cNvSpPr txBox="1"/>
          <p:nvPr/>
        </p:nvSpPr>
        <p:spPr>
          <a:xfrm>
            <a:off x="1524000" y="762000"/>
            <a:ext cx="1143000" cy="646331"/>
          </a:xfrm>
          <a:prstGeom prst="rect">
            <a:avLst/>
          </a:prstGeom>
          <a:solidFill>
            <a:srgbClr val="FF0000"/>
          </a:solidFill>
        </p:spPr>
        <p:txBody>
          <a:bodyPr wrap="square" rtlCol="0">
            <a:spAutoFit/>
          </a:bodyPr>
          <a:lstStyle/>
          <a:p>
            <a:pPr algn="ctr"/>
            <a:r>
              <a:rPr lang="en-US" sz="3600" dirty="0" smtClean="0"/>
              <a:t>A. </a:t>
            </a:r>
            <a:r>
              <a:rPr lang="en-US" dirty="0" smtClean="0"/>
              <a:t> </a:t>
            </a:r>
            <a:endParaRPr lang="en-US" dirty="0"/>
          </a:p>
        </p:txBody>
      </p:sp>
      <p:sp>
        <p:nvSpPr>
          <p:cNvPr id="11" name="TextBox 10"/>
          <p:cNvSpPr txBox="1"/>
          <p:nvPr/>
        </p:nvSpPr>
        <p:spPr>
          <a:xfrm>
            <a:off x="7467600" y="2362200"/>
            <a:ext cx="1066800" cy="646331"/>
          </a:xfrm>
          <a:prstGeom prst="rect">
            <a:avLst/>
          </a:prstGeom>
          <a:solidFill>
            <a:srgbClr val="FF0000"/>
          </a:solidFill>
        </p:spPr>
        <p:txBody>
          <a:bodyPr wrap="square" rtlCol="0">
            <a:spAutoFit/>
          </a:bodyPr>
          <a:lstStyle/>
          <a:p>
            <a:pPr algn="ctr"/>
            <a:r>
              <a:rPr lang="en-US" sz="3600" dirty="0" smtClean="0"/>
              <a:t>B. </a:t>
            </a:r>
            <a:r>
              <a:rPr lang="en-US" dirty="0" smtClean="0"/>
              <a:t> </a:t>
            </a:r>
            <a:endParaRPr lang="en-US" dirty="0"/>
          </a:p>
        </p:txBody>
      </p:sp>
      <p:sp>
        <p:nvSpPr>
          <p:cNvPr id="12" name="TextBox 11"/>
          <p:cNvSpPr txBox="1"/>
          <p:nvPr/>
        </p:nvSpPr>
        <p:spPr>
          <a:xfrm>
            <a:off x="27559" y="4724400"/>
            <a:ext cx="1143000" cy="646331"/>
          </a:xfrm>
          <a:prstGeom prst="rect">
            <a:avLst/>
          </a:prstGeom>
          <a:solidFill>
            <a:srgbClr val="FF0000"/>
          </a:solidFill>
        </p:spPr>
        <p:txBody>
          <a:bodyPr wrap="square" rtlCol="0">
            <a:spAutoFit/>
          </a:bodyPr>
          <a:lstStyle/>
          <a:p>
            <a:pPr algn="ctr"/>
            <a:r>
              <a:rPr lang="en-US" sz="3600" dirty="0" smtClean="0"/>
              <a:t>C. </a:t>
            </a:r>
            <a:endParaRPr lang="en-US" dirty="0"/>
          </a:p>
        </p:txBody>
      </p:sp>
      <p:sp>
        <p:nvSpPr>
          <p:cNvPr id="13" name="TextBox 12"/>
          <p:cNvSpPr txBox="1"/>
          <p:nvPr/>
        </p:nvSpPr>
        <p:spPr>
          <a:xfrm>
            <a:off x="7620000" y="4343400"/>
            <a:ext cx="1143000" cy="646331"/>
          </a:xfrm>
          <a:prstGeom prst="rect">
            <a:avLst/>
          </a:prstGeom>
          <a:solidFill>
            <a:srgbClr val="FF0000"/>
          </a:solidFill>
        </p:spPr>
        <p:txBody>
          <a:bodyPr wrap="square" rtlCol="0">
            <a:spAutoFit/>
          </a:bodyPr>
          <a:lstStyle/>
          <a:p>
            <a:pPr algn="ctr"/>
            <a:r>
              <a:rPr lang="en-US" sz="3600" dirty="0" smtClean="0"/>
              <a:t>D. </a:t>
            </a:r>
            <a:endParaRPr lang="en-US" dirty="0"/>
          </a:p>
        </p:txBody>
      </p:sp>
      <p:pic>
        <p:nvPicPr>
          <p:cNvPr id="3" name="Picture 2" descr="imag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19200" y="1447800"/>
            <a:ext cx="3352800" cy="2476500"/>
          </a:xfrm>
          <a:prstGeom prst="rect">
            <a:avLst/>
          </a:prstGeom>
        </p:spPr>
      </p:pic>
      <p:pic>
        <p:nvPicPr>
          <p:cNvPr id="4" name="Picture 3" descr="imgre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43000" y="3962400"/>
            <a:ext cx="3352800" cy="2463800"/>
          </a:xfrm>
          <a:prstGeom prst="rect">
            <a:avLst/>
          </a:prstGeom>
        </p:spPr>
      </p:pic>
      <p:pic>
        <p:nvPicPr>
          <p:cNvPr id="7" name="Picture 6" descr="imgres.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72000" y="1676400"/>
            <a:ext cx="2971800" cy="2590800"/>
          </a:xfrm>
          <a:prstGeom prst="rect">
            <a:avLst/>
          </a:prstGeom>
        </p:spPr>
      </p:pic>
      <p:pic>
        <p:nvPicPr>
          <p:cNvPr id="14" name="Picture 13" descr="imgres.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419600" y="3962400"/>
            <a:ext cx="3200400" cy="2489200"/>
          </a:xfrm>
          <a:prstGeom prst="rect">
            <a:avLst/>
          </a:prstGeom>
        </p:spPr>
      </p:pic>
    </p:spTree>
    <p:extLst>
      <p:ext uri="{BB962C8B-B14F-4D97-AF65-F5344CB8AC3E}">
        <p14:creationId xmlns:p14="http://schemas.microsoft.com/office/powerpoint/2010/main" val="4187898920"/>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304800"/>
            <a:ext cx="7043208" cy="1523494"/>
          </a:xfrm>
        </p:spPr>
        <p:txBody>
          <a:bodyPr/>
          <a:lstStyle/>
          <a:p>
            <a:r>
              <a:rPr lang="en-US" dirty="0" smtClean="0"/>
              <a:t>Les </a:t>
            </a:r>
            <a:r>
              <a:rPr lang="en-US" dirty="0" err="1" smtClean="0"/>
              <a:t>légumes</a:t>
            </a:r>
            <a:endParaRPr lang="en-US" dirty="0"/>
          </a:p>
        </p:txBody>
      </p:sp>
      <p:sp>
        <p:nvSpPr>
          <p:cNvPr id="3" name="Subtitle 2"/>
          <p:cNvSpPr>
            <a:spLocks noGrp="1"/>
          </p:cNvSpPr>
          <p:nvPr>
            <p:ph type="subTitle" idx="1"/>
          </p:nvPr>
        </p:nvSpPr>
        <p:spPr>
          <a:xfrm>
            <a:off x="533401" y="1828800"/>
            <a:ext cx="6172200" cy="4419600"/>
          </a:xfrm>
        </p:spPr>
        <p:txBody>
          <a:bodyPr/>
          <a:lstStyle/>
          <a:p>
            <a:endParaRPr lang="en-US" dirty="0" smtClean="0"/>
          </a:p>
          <a:p>
            <a:pPr>
              <a:lnSpc>
                <a:spcPct val="130000"/>
              </a:lnSpc>
            </a:pPr>
            <a:r>
              <a:rPr lang="en-US" sz="3600" dirty="0" smtClean="0"/>
              <a:t>5. Des haricots </a:t>
            </a:r>
            <a:r>
              <a:rPr lang="en-US" sz="3600" dirty="0" err="1" smtClean="0"/>
              <a:t>verts</a:t>
            </a:r>
            <a:endParaRPr lang="en-US" sz="3600" dirty="0" smtClean="0"/>
          </a:p>
          <a:p>
            <a:pPr>
              <a:lnSpc>
                <a:spcPct val="130000"/>
              </a:lnSpc>
            </a:pPr>
            <a:r>
              <a:rPr lang="en-US" sz="3600" dirty="0" smtClean="0"/>
              <a:t>6. Un champignon</a:t>
            </a:r>
          </a:p>
          <a:p>
            <a:pPr>
              <a:lnSpc>
                <a:spcPct val="130000"/>
              </a:lnSpc>
            </a:pPr>
            <a:r>
              <a:rPr lang="en-US" sz="3600" dirty="0" smtClean="0"/>
              <a:t>7. Un </a:t>
            </a:r>
            <a:r>
              <a:rPr lang="en-US" sz="3600" dirty="0" err="1" smtClean="0"/>
              <a:t>oignon</a:t>
            </a:r>
            <a:endParaRPr lang="en-US" sz="3600" dirty="0" smtClean="0"/>
          </a:p>
          <a:p>
            <a:pPr>
              <a:lnSpc>
                <a:spcPct val="130000"/>
              </a:lnSpc>
            </a:pPr>
            <a:r>
              <a:rPr lang="en-US" sz="3600" dirty="0" smtClean="0"/>
              <a:t>8. Un </a:t>
            </a:r>
            <a:r>
              <a:rPr lang="en-US" sz="3600" dirty="0" err="1" smtClean="0"/>
              <a:t>chou</a:t>
            </a:r>
            <a:endParaRPr lang="en-US" sz="3600" dirty="0" smtClean="0"/>
          </a:p>
          <a:p>
            <a:endParaRPr lang="en-US" dirty="0"/>
          </a:p>
        </p:txBody>
      </p:sp>
      <p:sp>
        <p:nvSpPr>
          <p:cNvPr id="4" name="Subtitle 2"/>
          <p:cNvSpPr txBox="1">
            <a:spLocks/>
          </p:cNvSpPr>
          <p:nvPr/>
        </p:nvSpPr>
        <p:spPr>
          <a:xfrm>
            <a:off x="5257800" y="1905000"/>
            <a:ext cx="3048000" cy="4419600"/>
          </a:xfrm>
          <a:prstGeom prst="rect">
            <a:avLst/>
          </a:prstGeom>
        </p:spPr>
        <p:txBody>
          <a:bodyPr vert="horz" lIns="0" tIns="0" rIns="0" bIns="0" rtlCol="0">
            <a:noAutofit/>
          </a:bodyPr>
          <a:lstStyle>
            <a:lvl1pPr marL="0" indent="0" algn="l" defTabSz="914363" rtl="0" eaLnBrk="1" latinLnBrk="0" hangingPunct="1">
              <a:lnSpc>
                <a:spcPct val="90000"/>
              </a:lnSpc>
              <a:spcBef>
                <a:spcPts val="0"/>
              </a:spcBef>
              <a:buFontTx/>
              <a:buNone/>
              <a:defRPr sz="3200" kern="1200">
                <a:solidFill>
                  <a:schemeClr val="tx1">
                    <a:tint val="75000"/>
                  </a:schemeClr>
                </a:solidFill>
                <a:latin typeface="+mn-lt"/>
                <a:ea typeface="+mn-ea"/>
                <a:cs typeface="+mn-cs"/>
              </a:defRPr>
            </a:lvl1pPr>
            <a:lvl2pPr marL="457182" indent="0" algn="ctr" defTabSz="914363" rtl="0" eaLnBrk="1" latinLnBrk="0" hangingPunct="1">
              <a:lnSpc>
                <a:spcPct val="90000"/>
              </a:lnSpc>
              <a:spcBef>
                <a:spcPct val="20000"/>
              </a:spcBef>
              <a:buFontTx/>
              <a:buNone/>
              <a:defRPr sz="2800" kern="1200">
                <a:solidFill>
                  <a:schemeClr val="tx1">
                    <a:tint val="75000"/>
                  </a:schemeClr>
                </a:solidFill>
                <a:latin typeface="+mn-lt"/>
                <a:ea typeface="+mn-ea"/>
                <a:cs typeface="+mn-cs"/>
              </a:defRPr>
            </a:lvl2pPr>
            <a:lvl3pPr marL="914363" indent="0" algn="ctr" defTabSz="914363" rtl="0" eaLnBrk="1" latinLnBrk="0" hangingPunct="1">
              <a:lnSpc>
                <a:spcPct val="90000"/>
              </a:lnSpc>
              <a:spcBef>
                <a:spcPct val="20000"/>
              </a:spcBef>
              <a:buFontTx/>
              <a:buNone/>
              <a:defRPr sz="2400" kern="1200">
                <a:solidFill>
                  <a:schemeClr val="tx1">
                    <a:tint val="75000"/>
                  </a:schemeClr>
                </a:solidFill>
                <a:latin typeface="+mn-lt"/>
                <a:ea typeface="+mn-ea"/>
                <a:cs typeface="+mn-cs"/>
              </a:defRPr>
            </a:lvl3pPr>
            <a:lvl4pPr marL="1371545" indent="0" algn="ctr" defTabSz="914363" rtl="0" eaLnBrk="1" latinLnBrk="0" hangingPunct="1">
              <a:lnSpc>
                <a:spcPct val="90000"/>
              </a:lnSpc>
              <a:spcBef>
                <a:spcPct val="20000"/>
              </a:spcBef>
              <a:buFontTx/>
              <a:buNone/>
              <a:defRPr sz="2400" kern="1200">
                <a:solidFill>
                  <a:schemeClr val="tx1">
                    <a:tint val="75000"/>
                  </a:schemeClr>
                </a:solidFill>
                <a:latin typeface="+mn-lt"/>
                <a:ea typeface="+mn-ea"/>
                <a:cs typeface="+mn-cs"/>
              </a:defRPr>
            </a:lvl4pPr>
            <a:lvl5pPr marL="1828727" indent="0" algn="ctr" defTabSz="914363" rtl="0" eaLnBrk="1" latinLnBrk="0" hangingPunct="1">
              <a:lnSpc>
                <a:spcPct val="90000"/>
              </a:lnSpc>
              <a:spcBef>
                <a:spcPct val="20000"/>
              </a:spcBef>
              <a:buFontTx/>
              <a:buNone/>
              <a:defRPr sz="2400" kern="1200">
                <a:solidFill>
                  <a:schemeClr val="tx1">
                    <a:tint val="75000"/>
                  </a:schemeClr>
                </a:solidFill>
                <a:latin typeface="+mn-lt"/>
                <a:ea typeface="+mn-ea"/>
                <a:cs typeface="+mn-cs"/>
              </a:defRPr>
            </a:lvl5pPr>
            <a:lvl6pPr marL="2285909" indent="0" algn="ctr" defTabSz="914363"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090" indent="0" algn="ctr" defTabSz="914363"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272" indent="0" algn="ctr" defTabSz="914363"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454" indent="0" algn="ctr" defTabSz="914363"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ctr"/>
            <a:endParaRPr lang="en-US" dirty="0" smtClean="0">
              <a:solidFill>
                <a:srgbClr val="000000"/>
              </a:solidFill>
            </a:endParaRPr>
          </a:p>
          <a:p>
            <a:pPr algn="ctr">
              <a:lnSpc>
                <a:spcPct val="130000"/>
              </a:lnSpc>
            </a:pPr>
            <a:r>
              <a:rPr lang="en-US" sz="3600" b="1" dirty="0" smtClean="0">
                <a:solidFill>
                  <a:srgbClr val="000000"/>
                </a:solidFill>
              </a:rPr>
              <a:t>A. </a:t>
            </a:r>
          </a:p>
          <a:p>
            <a:pPr algn="ctr">
              <a:lnSpc>
                <a:spcPct val="130000"/>
              </a:lnSpc>
            </a:pPr>
            <a:r>
              <a:rPr lang="en-US" sz="3600" b="1" dirty="0" smtClean="0">
                <a:solidFill>
                  <a:srgbClr val="000000"/>
                </a:solidFill>
              </a:rPr>
              <a:t>C.</a:t>
            </a:r>
          </a:p>
          <a:p>
            <a:pPr algn="ctr">
              <a:lnSpc>
                <a:spcPct val="130000"/>
              </a:lnSpc>
            </a:pPr>
            <a:r>
              <a:rPr lang="en-US" sz="3600" b="1" dirty="0" smtClean="0">
                <a:solidFill>
                  <a:srgbClr val="000000"/>
                </a:solidFill>
              </a:rPr>
              <a:t>B.</a:t>
            </a:r>
          </a:p>
          <a:p>
            <a:pPr algn="ctr">
              <a:lnSpc>
                <a:spcPct val="130000"/>
              </a:lnSpc>
            </a:pPr>
            <a:r>
              <a:rPr lang="en-US" sz="3600" b="1" dirty="0" smtClean="0">
                <a:solidFill>
                  <a:srgbClr val="000000"/>
                </a:solidFill>
              </a:rPr>
              <a:t>D.</a:t>
            </a:r>
          </a:p>
          <a:p>
            <a:pPr algn="ctr"/>
            <a:endParaRPr lang="en-US" dirty="0"/>
          </a:p>
        </p:txBody>
      </p:sp>
    </p:spTree>
    <p:extLst>
      <p:ext uri="{BB962C8B-B14F-4D97-AF65-F5344CB8AC3E}">
        <p14:creationId xmlns:p14="http://schemas.microsoft.com/office/powerpoint/2010/main" val="88389369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4">
                                            <p:txEl>
                                              <p:pRg st="1" end="1"/>
                                            </p:txEl>
                                          </p:spTgt>
                                        </p:tgtEl>
                                        <p:attrNameLst>
                                          <p:attrName>style.visibility</p:attrName>
                                        </p:attrNameLst>
                                      </p:cBhvr>
                                      <p:to>
                                        <p:strVal val="visible"/>
                                      </p:to>
                                    </p:set>
                                    <p:animEffect transition="in" filter="blinds(horizontal)">
                                      <p:cBhvr>
                                        <p:cTn id="23" dur="500"/>
                                        <p:tgtEl>
                                          <p:spTgt spid="4">
                                            <p:txEl>
                                              <p:pRg st="1" end="1"/>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3" presetClass="entr" presetSubtype="10" fill="hold" grpId="0" nodeType="clickEffect">
                                  <p:stCondLst>
                                    <p:cond delay="0"/>
                                  </p:stCondLst>
                                  <p:childTnLst>
                                    <p:set>
                                      <p:cBhvr>
                                        <p:cTn id="27" dur="1" fill="hold">
                                          <p:stCondLst>
                                            <p:cond delay="0"/>
                                          </p:stCondLst>
                                        </p:cTn>
                                        <p:tgtEl>
                                          <p:spTgt spid="4">
                                            <p:txEl>
                                              <p:pRg st="2" end="2"/>
                                            </p:txEl>
                                          </p:spTgt>
                                        </p:tgtEl>
                                        <p:attrNameLst>
                                          <p:attrName>style.visibility</p:attrName>
                                        </p:attrNameLst>
                                      </p:cBhvr>
                                      <p:to>
                                        <p:strVal val="visible"/>
                                      </p:to>
                                    </p:set>
                                    <p:animEffect transition="in" filter="blinds(horizontal)">
                                      <p:cBhvr>
                                        <p:cTn id="28" dur="500"/>
                                        <p:tgtEl>
                                          <p:spTgt spid="4">
                                            <p:txEl>
                                              <p:pRg st="2" end="2"/>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3" presetClass="entr" presetSubtype="10" fill="hold" grpId="0" nodeType="clickEffect">
                                  <p:stCondLst>
                                    <p:cond delay="0"/>
                                  </p:stCondLst>
                                  <p:childTnLst>
                                    <p:set>
                                      <p:cBhvr>
                                        <p:cTn id="32" dur="1" fill="hold">
                                          <p:stCondLst>
                                            <p:cond delay="0"/>
                                          </p:stCondLst>
                                        </p:cTn>
                                        <p:tgtEl>
                                          <p:spTgt spid="4">
                                            <p:txEl>
                                              <p:pRg st="3" end="3"/>
                                            </p:txEl>
                                          </p:spTgt>
                                        </p:tgtEl>
                                        <p:attrNameLst>
                                          <p:attrName>style.visibility</p:attrName>
                                        </p:attrNameLst>
                                      </p:cBhvr>
                                      <p:to>
                                        <p:strVal val="visible"/>
                                      </p:to>
                                    </p:set>
                                    <p:animEffect transition="in" filter="blinds(horizontal)">
                                      <p:cBhvr>
                                        <p:cTn id="33" dur="500"/>
                                        <p:tgtEl>
                                          <p:spTgt spid="4">
                                            <p:txEl>
                                              <p:pRg st="3" end="3"/>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3" presetClass="entr" presetSubtype="10" fill="hold" grpId="0" nodeType="clickEffect">
                                  <p:stCondLst>
                                    <p:cond delay="0"/>
                                  </p:stCondLst>
                                  <p:childTnLst>
                                    <p:set>
                                      <p:cBhvr>
                                        <p:cTn id="37" dur="1" fill="hold">
                                          <p:stCondLst>
                                            <p:cond delay="0"/>
                                          </p:stCondLst>
                                        </p:cTn>
                                        <p:tgtEl>
                                          <p:spTgt spid="4">
                                            <p:txEl>
                                              <p:pRg st="4" end="4"/>
                                            </p:txEl>
                                          </p:spTgt>
                                        </p:tgtEl>
                                        <p:attrNameLst>
                                          <p:attrName>style.visibility</p:attrName>
                                        </p:attrNameLst>
                                      </p:cBhvr>
                                      <p:to>
                                        <p:strVal val="visible"/>
                                      </p:to>
                                    </p:set>
                                    <p:animEffect transition="in" filter="blinds(horizontal)">
                                      <p:cBhvr>
                                        <p:cTn id="38"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Lst>
  </p:timing>
</p:sld>
</file>

<file path=ppt/theme/theme1.xml><?xml version="1.0" encoding="utf-8"?>
<a:theme xmlns:a="http://schemas.openxmlformats.org/drawingml/2006/main" name="TC102867489990">
  <a:themeElements>
    <a:clrScheme name="Green Template-Template">
      <a:dk1>
        <a:srgbClr val="000000"/>
      </a:dk1>
      <a:lt1>
        <a:srgbClr val="FFFFFF"/>
      </a:lt1>
      <a:dk2>
        <a:srgbClr val="1F7335"/>
      </a:dk2>
      <a:lt2>
        <a:srgbClr val="C4FF89"/>
      </a:lt2>
      <a:accent1>
        <a:srgbClr val="FFC000"/>
      </a:accent1>
      <a:accent2>
        <a:srgbClr val="3497AE"/>
      </a:accent2>
      <a:accent3>
        <a:srgbClr val="DF8045"/>
      </a:accent3>
      <a:accent4>
        <a:srgbClr val="7DCC2E"/>
      </a:accent4>
      <a:accent5>
        <a:srgbClr val="FF9929"/>
      </a:accent5>
      <a:accent6>
        <a:srgbClr val="7D3DA1"/>
      </a:accent6>
      <a:hlink>
        <a:srgbClr val="F0ED7B"/>
      </a:hlink>
      <a:folHlink>
        <a:srgbClr val="F3EB4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300" dirty="0" smtClean="0">
            <a:solidFill>
              <a:srgbClr val="FFFFFF"/>
            </a:solidFill>
            <a:effectLst>
              <a:outerShdw blurRad="38100" dist="38100" dir="2700000" algn="tl">
                <a:srgbClr val="000000">
                  <a:alpha val="43137"/>
                </a:srgbClr>
              </a:outerShdw>
            </a:effectLst>
            <a:latin typeface="Segoe"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2.xml><?xml version="1.0" encoding="utf-8"?>
<a:theme xmlns:a="http://schemas.openxmlformats.org/drawingml/2006/main" name="White with Courier font for code slides">
  <a:themeElements>
    <a:clrScheme name="Blue Template-Template">
      <a:dk1>
        <a:srgbClr val="000000"/>
      </a:dk1>
      <a:lt1>
        <a:srgbClr val="FFFFFF"/>
      </a:lt1>
      <a:dk2>
        <a:srgbClr val="050595"/>
      </a:dk2>
      <a:lt2>
        <a:srgbClr val="FFFFFF"/>
      </a:lt2>
      <a:accent1>
        <a:srgbClr val="FFC000"/>
      </a:accent1>
      <a:accent2>
        <a:srgbClr val="3497AE"/>
      </a:accent2>
      <a:accent3>
        <a:srgbClr val="DF8045"/>
      </a:accent3>
      <a:accent4>
        <a:srgbClr val="7DCC2E"/>
      </a:accent4>
      <a:accent5>
        <a:srgbClr val="FF9929"/>
      </a:accent5>
      <a:accent6>
        <a:srgbClr val="7D3DA1"/>
      </a:accent6>
      <a:hlink>
        <a:srgbClr val="F3EB4F"/>
      </a:hlink>
      <a:folHlink>
        <a:srgbClr val="7DDD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109728" tIns="54864" rIns="109728" bIns="54864" numCol="1" rtlCol="0" anchor="ctr" anchorCtr="0" compatLnSpc="1">
        <a:prstTxWarp prst="textNoShape">
          <a:avLst/>
        </a:prstTxWarp>
      </a:bodyPr>
      <a:lstStyle>
        <a:defPPr marL="0" marR="0" indent="0" algn="ctr" defTabSz="1096963" rtl="0" eaLnBrk="1" fontAlgn="base" latinLnBrk="0" hangingPunct="1">
          <a:lnSpc>
            <a:spcPct val="100000"/>
          </a:lnSpc>
          <a:spcBef>
            <a:spcPct val="0"/>
          </a:spcBef>
          <a:spcAft>
            <a:spcPct val="0"/>
          </a:spcAft>
          <a:buClrTx/>
          <a:buSzTx/>
          <a:buFontTx/>
          <a:buNone/>
          <a:tabLst/>
          <a:defRPr kumimoji="0" sz="2800" b="0" i="0" u="none" strike="noStrike" cap="none" normalizeH="0" baseline="0" dirty="0" smtClean="0">
            <a:solidFill>
              <a:schemeClr val="tx1"/>
            </a:solidFill>
            <a:effectLst>
              <a:outerShdw blurRad="38100" dist="38100" dir="2700000" algn="tl">
                <a:srgbClr val="000000">
                  <a:alpha val="43137"/>
                </a:srgbClr>
              </a:outerShdw>
            </a:effectLst>
            <a:latin typeface="Segoe" pitchFamily="34" charset="0"/>
          </a:defRPr>
        </a:defPPr>
      </a:lstStyle>
      <a:style>
        <a:lnRef idx="0">
          <a:schemeClr val="accent2"/>
        </a:lnRef>
        <a:fillRef idx="3">
          <a:schemeClr val="accent2"/>
        </a:fillRef>
        <a:effectRef idx="3">
          <a:schemeClr val="accent2"/>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651DED46-D66D-454A-B8B2-8EE17CF4DC1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TC102867489990</Template>
  <TotalTime>65</TotalTime>
  <Words>483</Words>
  <Application>Microsoft Macintosh PowerPoint</Application>
  <PresentationFormat>On-screen Show (4:3)</PresentationFormat>
  <Paragraphs>122</Paragraphs>
  <Slides>25</Slides>
  <Notes>1</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25</vt:i4>
      </vt:variant>
    </vt:vector>
  </HeadingPairs>
  <TitlesOfParts>
    <vt:vector size="31" baseType="lpstr">
      <vt:lpstr>Calibri</vt:lpstr>
      <vt:lpstr>Courier New</vt:lpstr>
      <vt:lpstr>Wingdings</vt:lpstr>
      <vt:lpstr>Arial</vt:lpstr>
      <vt:lpstr>TC102867489990</vt:lpstr>
      <vt:lpstr>White with Courier font for code slides</vt:lpstr>
      <vt:lpstr>Unité 2– L’art de la nourriture </vt:lpstr>
      <vt:lpstr> les Légumes</vt:lpstr>
      <vt:lpstr>Les légumes</vt:lpstr>
      <vt:lpstr>Les légumes</vt:lpstr>
      <vt:lpstr>Les légumes</vt:lpstr>
      <vt:lpstr>Les légumes</vt:lpstr>
      <vt:lpstr>Les légumes</vt:lpstr>
      <vt:lpstr>PowerPoint Presentation</vt:lpstr>
      <vt:lpstr>Les légumes</vt:lpstr>
      <vt:lpstr>Les fruits de mers</vt:lpstr>
      <vt:lpstr>Les fruits de mers</vt:lpstr>
      <vt:lpstr>Les fruits de mers</vt:lpstr>
      <vt:lpstr>Pratique- Légumes</vt:lpstr>
      <vt:lpstr>Les fruits:  Est-ce que c’est</vt:lpstr>
      <vt:lpstr>Les fruits; Est-ce que c’est</vt:lpstr>
      <vt:lpstr>Les fruits; Est-ce que c’est</vt:lpstr>
      <vt:lpstr>Les fruits; Est-ce que c’est</vt:lpstr>
      <vt:lpstr>Les fruits; Est-ce que c’est</vt:lpstr>
      <vt:lpstr>Les fruits; Est-ce que c’est</vt:lpstr>
      <vt:lpstr>Les fruits; Est-ce que c’est</vt:lpstr>
      <vt:lpstr>Les fruits; Est-ce que c’est</vt:lpstr>
      <vt:lpstr>Les fruits; Est-ce que c’est</vt:lpstr>
      <vt:lpstr>Les fruits; Est-ce que c’est</vt:lpstr>
      <vt:lpstr>Pratique- fruits</vt:lpstr>
      <vt:lpstr>Salade de fruits</vt:lpstr>
    </vt:vector>
  </TitlesOfParts>
  <Company/>
  <LinksUpToDate>false</LinksUpToDate>
  <SharedDoc>false</SharedDoc>
  <HyperlinksChanged>false</HyperlinksChanged>
  <AppVersion>15.0027</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Sample presentation slides (Green and gold texture design)</dc:title>
  <dc:creator/>
  <cp:keywords/>
  <cp:lastModifiedBy>LAVIGNE,MARIE</cp:lastModifiedBy>
  <cp:revision>13</cp:revision>
  <dcterms:modified xsi:type="dcterms:W3CDTF">2016-11-04T13:20:47Z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TC102867489990</vt:lpwstr>
  </property>
</Properties>
</file>